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70" r:id="rId5"/>
    <p:sldId id="271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8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738E635-6013-4E9B-B4C0-AC208B19BAAE}"/>
    <pc:docChg chg="modSld">
      <pc:chgData name="" userId="" providerId="" clId="Web-{B738E635-6013-4E9B-B4C0-AC208B19BAAE}" dt="2018-11-11T12:17:20.135" v="27" actId="20577"/>
      <pc:docMkLst>
        <pc:docMk/>
      </pc:docMkLst>
      <pc:sldChg chg="modSp">
        <pc:chgData name="" userId="" providerId="" clId="Web-{B738E635-6013-4E9B-B4C0-AC208B19BAAE}" dt="2018-11-11T12:17:19.495" v="25" actId="20577"/>
        <pc:sldMkLst>
          <pc:docMk/>
          <pc:sldMk cId="0" sldId="263"/>
        </pc:sldMkLst>
        <pc:spChg chg="mod">
          <ac:chgData name="" userId="" providerId="" clId="Web-{B738E635-6013-4E9B-B4C0-AC208B19BAAE}" dt="2018-11-11T12:17:19.495" v="25" actId="20577"/>
          <ac:spMkLst>
            <pc:docMk/>
            <pc:sldMk cId="0" sldId="263"/>
            <ac:spMk id="2" creationId="{00000000-0000-0000-0000-000000000000}"/>
          </ac:spMkLst>
        </pc:sp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1846E-08AC-4639-83FB-8AEBB4E316AC}" type="doc">
      <dgm:prSet loTypeId="urn:microsoft.com/office/officeart/2005/8/layout/venn2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PT"/>
        </a:p>
      </dgm:t>
    </dgm:pt>
    <dgm:pt modelId="{3BD3DA53-CB0D-4EDC-8CB9-8EE147568A6F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4400" dirty="0"/>
            <a:t>Aluno</a:t>
          </a:r>
        </a:p>
      </dgm:t>
    </dgm:pt>
    <dgm:pt modelId="{DC33036C-67C1-48B3-8F87-126179AB50DD}" type="parTrans" cxnId="{C9C890F9-E280-4324-A804-545E7554B23A}">
      <dgm:prSet/>
      <dgm:spPr/>
      <dgm:t>
        <a:bodyPr/>
        <a:lstStyle/>
        <a:p>
          <a:endParaRPr lang="pt-PT"/>
        </a:p>
      </dgm:t>
    </dgm:pt>
    <dgm:pt modelId="{B2121C6F-6497-49B9-893A-1EB623F969F3}" type="sibTrans" cxnId="{C9C890F9-E280-4324-A804-545E7554B23A}">
      <dgm:prSet/>
      <dgm:spPr/>
      <dgm:t>
        <a:bodyPr/>
        <a:lstStyle/>
        <a:p>
          <a:endParaRPr lang="pt-PT"/>
        </a:p>
      </dgm:t>
    </dgm:pt>
    <dgm:pt modelId="{B3B158E3-FCDF-4287-A22E-C733B07F524B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pt-PT" sz="2000" dirty="0"/>
        </a:p>
        <a:p>
          <a:pPr algn="l"/>
          <a:endParaRPr lang="pt-PT" sz="2000" dirty="0"/>
        </a:p>
        <a:p>
          <a:pPr algn="l"/>
          <a:endParaRPr lang="pt-PT" sz="2000" dirty="0"/>
        </a:p>
        <a:p>
          <a:pPr algn="l"/>
          <a:endParaRPr lang="pt-PT" sz="2000" dirty="0"/>
        </a:p>
        <a:p>
          <a:pPr algn="l"/>
          <a:endParaRPr lang="pt-PT" sz="2000" dirty="0"/>
        </a:p>
        <a:p>
          <a:pPr algn="l"/>
          <a:endParaRPr lang="pt-PT" sz="2000" dirty="0"/>
        </a:p>
        <a:p>
          <a:pPr algn="l"/>
          <a:r>
            <a:rPr lang="pt-PT" sz="2000" dirty="0"/>
            <a:t>Transformar                         Criar                                  Diferentes aprendizagens</a:t>
          </a:r>
        </a:p>
      </dgm:t>
    </dgm:pt>
    <dgm:pt modelId="{F3A78085-CB52-4F0C-A582-E8EC985510A1}" type="parTrans" cxnId="{5588DA88-3F30-4207-A264-FE4F6A942C06}">
      <dgm:prSet/>
      <dgm:spPr/>
      <dgm:t>
        <a:bodyPr/>
        <a:lstStyle/>
        <a:p>
          <a:endParaRPr lang="pt-PT"/>
        </a:p>
      </dgm:t>
    </dgm:pt>
    <dgm:pt modelId="{6D66946D-21EA-45A3-931C-7FC2A9FCDDE3}" type="sibTrans" cxnId="{5588DA88-3F30-4207-A264-FE4F6A942C06}">
      <dgm:prSet/>
      <dgm:spPr/>
      <dgm:t>
        <a:bodyPr/>
        <a:lstStyle/>
        <a:p>
          <a:endParaRPr lang="pt-PT"/>
        </a:p>
      </dgm:t>
    </dgm:pt>
    <dgm:pt modelId="{3C822C22-0734-4380-B4E4-66BDA22AAF7C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2000" dirty="0"/>
            <a:t>Perfil</a:t>
          </a:r>
          <a:r>
            <a:rPr lang="pt-PT" sz="2000" baseline="0" dirty="0"/>
            <a:t> do </a:t>
          </a:r>
          <a:r>
            <a:rPr lang="pt-PT" sz="4000" baseline="0" dirty="0"/>
            <a:t>aluno </a:t>
          </a:r>
          <a:endParaRPr lang="pt-PT" sz="2000" baseline="0" dirty="0"/>
        </a:p>
        <a:p>
          <a:r>
            <a:rPr lang="pt-PT" sz="2000" baseline="0" dirty="0"/>
            <a:t>XXI</a:t>
          </a:r>
        </a:p>
      </dgm:t>
    </dgm:pt>
    <dgm:pt modelId="{68A3C0FE-52CF-4E3E-A60D-269F0FFA2C7A}" type="parTrans" cxnId="{65BCE444-4A64-4DBE-B8EB-16AF05AFBB2F}">
      <dgm:prSet/>
      <dgm:spPr/>
      <dgm:t>
        <a:bodyPr/>
        <a:lstStyle/>
        <a:p>
          <a:endParaRPr lang="pt-PT"/>
        </a:p>
      </dgm:t>
    </dgm:pt>
    <dgm:pt modelId="{6B4E4A81-3692-487B-9D20-AE647ECCF084}" type="sibTrans" cxnId="{65BCE444-4A64-4DBE-B8EB-16AF05AFBB2F}">
      <dgm:prSet/>
      <dgm:spPr/>
      <dgm:t>
        <a:bodyPr/>
        <a:lstStyle/>
        <a:p>
          <a:endParaRPr lang="pt-PT"/>
        </a:p>
      </dgm:t>
    </dgm:pt>
    <dgm:pt modelId="{A4F53479-48B1-4BA0-A4AE-D3AA3CFA006B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t-PT" sz="2000" dirty="0"/>
            <a:t>Novos desafios</a:t>
          </a:r>
        </a:p>
        <a:p>
          <a:pPr algn="l"/>
          <a:r>
            <a:rPr lang="pt-PT" sz="2000" dirty="0"/>
            <a:t>Professores </a:t>
          </a:r>
        </a:p>
      </dgm:t>
    </dgm:pt>
    <dgm:pt modelId="{7DACAE50-2BF7-420E-BC4A-D3F5F020082B}" type="parTrans" cxnId="{C840E67F-A257-4B78-86E5-E784C944BCDC}">
      <dgm:prSet/>
      <dgm:spPr/>
      <dgm:t>
        <a:bodyPr/>
        <a:lstStyle/>
        <a:p>
          <a:endParaRPr lang="pt-PT"/>
        </a:p>
      </dgm:t>
    </dgm:pt>
    <dgm:pt modelId="{6A20C5C2-C5D6-4192-8B2E-54221A91FB93}" type="sibTrans" cxnId="{C840E67F-A257-4B78-86E5-E784C944BCDC}">
      <dgm:prSet/>
      <dgm:spPr/>
      <dgm:t>
        <a:bodyPr/>
        <a:lstStyle/>
        <a:p>
          <a:endParaRPr lang="pt-PT"/>
        </a:p>
      </dgm:t>
    </dgm:pt>
    <dgm:pt modelId="{56F7BA0D-2BFE-4554-970B-8AF9941BEE5A}" type="pres">
      <dgm:prSet presAssocID="{D1B1846E-08AC-4639-83FB-8AEBB4E316A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E7C5056-3CB0-4CE1-AAD3-E723207B0DEF}" type="pres">
      <dgm:prSet presAssocID="{D1B1846E-08AC-4639-83FB-8AEBB4E316AC}" presName="comp1" presStyleCnt="0"/>
      <dgm:spPr/>
    </dgm:pt>
    <dgm:pt modelId="{56AEFAD8-B3AF-46D9-870B-8ECEBEF6FE94}" type="pres">
      <dgm:prSet presAssocID="{D1B1846E-08AC-4639-83FB-8AEBB4E316AC}" presName="circle1" presStyleLbl="node1" presStyleIdx="0" presStyleCnt="4" custScaleX="134100" custLinFactNeighborX="80" custLinFactNeighborY="3551"/>
      <dgm:spPr/>
      <dgm:t>
        <a:bodyPr/>
        <a:lstStyle/>
        <a:p>
          <a:endParaRPr lang="pt-PT"/>
        </a:p>
      </dgm:t>
    </dgm:pt>
    <dgm:pt modelId="{ABE8BD6D-17C2-4DE3-AFB9-9D7FAFB05E0B}" type="pres">
      <dgm:prSet presAssocID="{D1B1846E-08AC-4639-83FB-8AEBB4E316A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F06AF89-2809-4AB3-9197-1FE8B59AB498}" type="pres">
      <dgm:prSet presAssocID="{D1B1846E-08AC-4639-83FB-8AEBB4E316AC}" presName="comp2" presStyleCnt="0"/>
      <dgm:spPr/>
    </dgm:pt>
    <dgm:pt modelId="{F94C1C7F-6099-4D6D-A12E-022833BF761E}" type="pres">
      <dgm:prSet presAssocID="{D1B1846E-08AC-4639-83FB-8AEBB4E316AC}" presName="circle2" presStyleLbl="node1" presStyleIdx="1" presStyleCnt="4" custScaleX="170414" custLinFactNeighborX="13259" custLinFactNeighborY="109"/>
      <dgm:spPr/>
      <dgm:t>
        <a:bodyPr/>
        <a:lstStyle/>
        <a:p>
          <a:endParaRPr lang="pt-PT"/>
        </a:p>
      </dgm:t>
    </dgm:pt>
    <dgm:pt modelId="{7531A569-F4B1-4F2E-9881-BA42C708B3E9}" type="pres">
      <dgm:prSet presAssocID="{D1B1846E-08AC-4639-83FB-8AEBB4E316A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32CCF1-12E1-4D71-A719-34A3F825DD84}" type="pres">
      <dgm:prSet presAssocID="{D1B1846E-08AC-4639-83FB-8AEBB4E316AC}" presName="comp3" presStyleCnt="0"/>
      <dgm:spPr/>
    </dgm:pt>
    <dgm:pt modelId="{AC95C4D3-D3DD-4352-B1CA-DF3D29A9A335}" type="pres">
      <dgm:prSet presAssocID="{D1B1846E-08AC-4639-83FB-8AEBB4E316AC}" presName="circle3" presStyleLbl="node1" presStyleIdx="2" presStyleCnt="4" custScaleX="158065" custScaleY="100581" custLinFactNeighborX="-12652" custLinFactNeighborY="7516"/>
      <dgm:spPr/>
      <dgm:t>
        <a:bodyPr/>
        <a:lstStyle/>
        <a:p>
          <a:endParaRPr lang="pt-PT"/>
        </a:p>
      </dgm:t>
    </dgm:pt>
    <dgm:pt modelId="{04A27E9A-54B3-45EE-8843-4992134BABAC}" type="pres">
      <dgm:prSet presAssocID="{D1B1846E-08AC-4639-83FB-8AEBB4E316A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328EE23-00C0-481E-8C15-86658830DAD3}" type="pres">
      <dgm:prSet presAssocID="{D1B1846E-08AC-4639-83FB-8AEBB4E316AC}" presName="comp4" presStyleCnt="0"/>
      <dgm:spPr/>
    </dgm:pt>
    <dgm:pt modelId="{1110BCC2-24B2-4F5C-B5F3-830BAAE20597}" type="pres">
      <dgm:prSet presAssocID="{D1B1846E-08AC-4639-83FB-8AEBB4E316AC}" presName="circle4" presStyleLbl="node1" presStyleIdx="3" presStyleCnt="4" custScaleX="140125" custScaleY="76312" custLinFactNeighborX="96970" custLinFactNeighborY="-71934"/>
      <dgm:spPr/>
      <dgm:t>
        <a:bodyPr/>
        <a:lstStyle/>
        <a:p>
          <a:endParaRPr lang="pt-PT"/>
        </a:p>
      </dgm:t>
    </dgm:pt>
    <dgm:pt modelId="{5DE973F2-ABF6-4F34-96BA-54756BB3EB94}" type="pres">
      <dgm:prSet presAssocID="{D1B1846E-08AC-4639-83FB-8AEBB4E316A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EF34BC0-5D45-42C4-85DA-DC1D98EE439B}" type="presOf" srcId="{3C822C22-0734-4380-B4E4-66BDA22AAF7C}" destId="{1110BCC2-24B2-4F5C-B5F3-830BAAE20597}" srcOrd="0" destOrd="0" presId="urn:microsoft.com/office/officeart/2005/8/layout/venn2"/>
    <dgm:cxn modelId="{65BCE444-4A64-4DBE-B8EB-16AF05AFBB2F}" srcId="{D1B1846E-08AC-4639-83FB-8AEBB4E316AC}" destId="{3C822C22-0734-4380-B4E4-66BDA22AAF7C}" srcOrd="3" destOrd="0" parTransId="{68A3C0FE-52CF-4E3E-A60D-269F0FFA2C7A}" sibTransId="{6B4E4A81-3692-487B-9D20-AE647ECCF084}"/>
    <dgm:cxn modelId="{C1ED746B-ED5E-4320-9F70-E26CBCA658BE}" type="presOf" srcId="{B3B158E3-FCDF-4287-A22E-C733B07F524B}" destId="{04A27E9A-54B3-45EE-8843-4992134BABAC}" srcOrd="1" destOrd="0" presId="urn:microsoft.com/office/officeart/2005/8/layout/venn2"/>
    <dgm:cxn modelId="{C840E67F-A257-4B78-86E5-E784C944BCDC}" srcId="{D1B1846E-08AC-4639-83FB-8AEBB4E316AC}" destId="{A4F53479-48B1-4BA0-A4AE-D3AA3CFA006B}" srcOrd="1" destOrd="0" parTransId="{7DACAE50-2BF7-420E-BC4A-D3F5F020082B}" sibTransId="{6A20C5C2-C5D6-4192-8B2E-54221A91FB93}"/>
    <dgm:cxn modelId="{5588DA88-3F30-4207-A264-FE4F6A942C06}" srcId="{D1B1846E-08AC-4639-83FB-8AEBB4E316AC}" destId="{B3B158E3-FCDF-4287-A22E-C733B07F524B}" srcOrd="2" destOrd="0" parTransId="{F3A78085-CB52-4F0C-A582-E8EC985510A1}" sibTransId="{6D66946D-21EA-45A3-931C-7FC2A9FCDDE3}"/>
    <dgm:cxn modelId="{74C0FCB2-2C5A-40DC-8977-F0DEE0AEAB1B}" type="presOf" srcId="{3BD3DA53-CB0D-4EDC-8CB9-8EE147568A6F}" destId="{ABE8BD6D-17C2-4DE3-AFB9-9D7FAFB05E0B}" srcOrd="1" destOrd="0" presId="urn:microsoft.com/office/officeart/2005/8/layout/venn2"/>
    <dgm:cxn modelId="{C9C890F9-E280-4324-A804-545E7554B23A}" srcId="{D1B1846E-08AC-4639-83FB-8AEBB4E316AC}" destId="{3BD3DA53-CB0D-4EDC-8CB9-8EE147568A6F}" srcOrd="0" destOrd="0" parTransId="{DC33036C-67C1-48B3-8F87-126179AB50DD}" sibTransId="{B2121C6F-6497-49B9-893A-1EB623F969F3}"/>
    <dgm:cxn modelId="{73DF072A-6B64-4CC9-B8BC-C6C25A060CBC}" type="presOf" srcId="{A4F53479-48B1-4BA0-A4AE-D3AA3CFA006B}" destId="{7531A569-F4B1-4F2E-9881-BA42C708B3E9}" srcOrd="1" destOrd="0" presId="urn:microsoft.com/office/officeart/2005/8/layout/venn2"/>
    <dgm:cxn modelId="{D84BB64F-3E56-4C74-812A-A982508CFB54}" type="presOf" srcId="{A4F53479-48B1-4BA0-A4AE-D3AA3CFA006B}" destId="{F94C1C7F-6099-4D6D-A12E-022833BF761E}" srcOrd="0" destOrd="0" presId="urn:microsoft.com/office/officeart/2005/8/layout/venn2"/>
    <dgm:cxn modelId="{278528FF-A5FE-4408-9CAE-2B49BFA783F4}" type="presOf" srcId="{3C822C22-0734-4380-B4E4-66BDA22AAF7C}" destId="{5DE973F2-ABF6-4F34-96BA-54756BB3EB94}" srcOrd="1" destOrd="0" presId="urn:microsoft.com/office/officeart/2005/8/layout/venn2"/>
    <dgm:cxn modelId="{78ECAEA5-9D99-44D0-A261-DABB523F849E}" type="presOf" srcId="{D1B1846E-08AC-4639-83FB-8AEBB4E316AC}" destId="{56F7BA0D-2BFE-4554-970B-8AF9941BEE5A}" srcOrd="0" destOrd="0" presId="urn:microsoft.com/office/officeart/2005/8/layout/venn2"/>
    <dgm:cxn modelId="{E9872478-0AE3-4791-BC3A-6E139225B4EF}" type="presOf" srcId="{B3B158E3-FCDF-4287-A22E-C733B07F524B}" destId="{AC95C4D3-D3DD-4352-B1CA-DF3D29A9A335}" srcOrd="0" destOrd="0" presId="urn:microsoft.com/office/officeart/2005/8/layout/venn2"/>
    <dgm:cxn modelId="{CA538B72-D8F8-440D-B977-598EEDC6D6DA}" type="presOf" srcId="{3BD3DA53-CB0D-4EDC-8CB9-8EE147568A6F}" destId="{56AEFAD8-B3AF-46D9-870B-8ECEBEF6FE94}" srcOrd="0" destOrd="0" presId="urn:microsoft.com/office/officeart/2005/8/layout/venn2"/>
    <dgm:cxn modelId="{8AB22B14-4FA8-4F81-9F24-C7AE187B44F3}" type="presParOf" srcId="{56F7BA0D-2BFE-4554-970B-8AF9941BEE5A}" destId="{AE7C5056-3CB0-4CE1-AAD3-E723207B0DEF}" srcOrd="0" destOrd="0" presId="urn:microsoft.com/office/officeart/2005/8/layout/venn2"/>
    <dgm:cxn modelId="{42D982BC-E799-4E08-BCB8-B9CAD2F8F026}" type="presParOf" srcId="{AE7C5056-3CB0-4CE1-AAD3-E723207B0DEF}" destId="{56AEFAD8-B3AF-46D9-870B-8ECEBEF6FE94}" srcOrd="0" destOrd="0" presId="urn:microsoft.com/office/officeart/2005/8/layout/venn2"/>
    <dgm:cxn modelId="{5CB99C7B-ADA0-4513-8E5A-2F0B9CFC33A1}" type="presParOf" srcId="{AE7C5056-3CB0-4CE1-AAD3-E723207B0DEF}" destId="{ABE8BD6D-17C2-4DE3-AFB9-9D7FAFB05E0B}" srcOrd="1" destOrd="0" presId="urn:microsoft.com/office/officeart/2005/8/layout/venn2"/>
    <dgm:cxn modelId="{7C8A06B2-1094-42B8-9730-4FDF3947331D}" type="presParOf" srcId="{56F7BA0D-2BFE-4554-970B-8AF9941BEE5A}" destId="{FF06AF89-2809-4AB3-9197-1FE8B59AB498}" srcOrd="1" destOrd="0" presId="urn:microsoft.com/office/officeart/2005/8/layout/venn2"/>
    <dgm:cxn modelId="{24010982-1014-4E30-8177-57FCEBEC1F3E}" type="presParOf" srcId="{FF06AF89-2809-4AB3-9197-1FE8B59AB498}" destId="{F94C1C7F-6099-4D6D-A12E-022833BF761E}" srcOrd="0" destOrd="0" presId="urn:microsoft.com/office/officeart/2005/8/layout/venn2"/>
    <dgm:cxn modelId="{5F71BFFF-7485-4204-BD8B-410964375AAB}" type="presParOf" srcId="{FF06AF89-2809-4AB3-9197-1FE8B59AB498}" destId="{7531A569-F4B1-4F2E-9881-BA42C708B3E9}" srcOrd="1" destOrd="0" presId="urn:microsoft.com/office/officeart/2005/8/layout/venn2"/>
    <dgm:cxn modelId="{A709B139-54FB-4174-AFDA-748C3AF66DDD}" type="presParOf" srcId="{56F7BA0D-2BFE-4554-970B-8AF9941BEE5A}" destId="{C632CCF1-12E1-4D71-A719-34A3F825DD84}" srcOrd="2" destOrd="0" presId="urn:microsoft.com/office/officeart/2005/8/layout/venn2"/>
    <dgm:cxn modelId="{D1DA41CA-B22F-4B7B-9201-9D71BC401325}" type="presParOf" srcId="{C632CCF1-12E1-4D71-A719-34A3F825DD84}" destId="{AC95C4D3-D3DD-4352-B1CA-DF3D29A9A335}" srcOrd="0" destOrd="0" presId="urn:microsoft.com/office/officeart/2005/8/layout/venn2"/>
    <dgm:cxn modelId="{826500A2-FE83-4034-B6E2-1B860E879B26}" type="presParOf" srcId="{C632CCF1-12E1-4D71-A719-34A3F825DD84}" destId="{04A27E9A-54B3-45EE-8843-4992134BABAC}" srcOrd="1" destOrd="0" presId="urn:microsoft.com/office/officeart/2005/8/layout/venn2"/>
    <dgm:cxn modelId="{B07D7EA6-8FF3-48E5-BD2D-F7C35FC8AFE8}" type="presParOf" srcId="{56F7BA0D-2BFE-4554-970B-8AF9941BEE5A}" destId="{0328EE23-00C0-481E-8C15-86658830DAD3}" srcOrd="3" destOrd="0" presId="urn:microsoft.com/office/officeart/2005/8/layout/venn2"/>
    <dgm:cxn modelId="{B07D9F63-1B21-4D0F-862D-88CC791268E7}" type="presParOf" srcId="{0328EE23-00C0-481E-8C15-86658830DAD3}" destId="{1110BCC2-24B2-4F5C-B5F3-830BAAE20597}" srcOrd="0" destOrd="0" presId="urn:microsoft.com/office/officeart/2005/8/layout/venn2"/>
    <dgm:cxn modelId="{09F4BE53-13D2-42DD-9E5F-A3EC96069F2F}" type="presParOf" srcId="{0328EE23-00C0-481E-8C15-86658830DAD3}" destId="{5DE973F2-ABF6-4F34-96BA-54756BB3EB9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ECA586-FDE2-4BF0-A8DB-7FC4B32168A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563CECDF-0F10-4245-A8F8-82083314B217}">
      <dgm:prSet phldrT="[Texto]" custT="1"/>
      <dgm:spPr/>
      <dgm:t>
        <a:bodyPr/>
        <a:lstStyle/>
        <a:p>
          <a:r>
            <a:rPr lang="pt-PT" sz="3600" b="0" i="1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TEAR</a:t>
          </a:r>
        </a:p>
      </dgm:t>
    </dgm:pt>
    <dgm:pt modelId="{9A65D2A4-CD48-4500-A214-A96263C83F69}" type="parTrans" cxnId="{97F6648E-1FC0-4E1A-A4D0-9B871A8FE429}">
      <dgm:prSet/>
      <dgm:spPr/>
      <dgm:t>
        <a:bodyPr/>
        <a:lstStyle/>
        <a:p>
          <a:endParaRPr lang="pt-PT"/>
        </a:p>
      </dgm:t>
    </dgm:pt>
    <dgm:pt modelId="{AFFB462C-0539-4DD6-8FB7-5A42D9A68F4C}" type="sibTrans" cxnId="{97F6648E-1FC0-4E1A-A4D0-9B871A8FE429}">
      <dgm:prSet/>
      <dgm:spPr/>
      <dgm:t>
        <a:bodyPr/>
        <a:lstStyle/>
        <a:p>
          <a:endParaRPr lang="pt-PT"/>
        </a:p>
      </dgm:t>
    </dgm:pt>
    <dgm:pt modelId="{0A77EB08-F3AA-4D88-B2ED-9692AFE84A53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600" b="1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</a:t>
          </a:r>
          <a:r>
            <a:rPr lang="pt-PT" sz="16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quipas  Edição/Atores </a:t>
          </a:r>
        </a:p>
      </dgm:t>
    </dgm:pt>
    <dgm:pt modelId="{ED9074B7-7070-40B7-82F3-84B049909DFB}" type="parTrans" cxnId="{E530B16F-2CC5-4E47-9527-B5216BCC52C9}">
      <dgm:prSet/>
      <dgm:spPr/>
      <dgm:t>
        <a:bodyPr/>
        <a:lstStyle/>
        <a:p>
          <a:endParaRPr lang="pt-PT"/>
        </a:p>
      </dgm:t>
    </dgm:pt>
    <dgm:pt modelId="{3592AD5D-2FCB-4D29-BF8D-5B971EB5BE64}" type="sibTrans" cxnId="{E530B16F-2CC5-4E47-9527-B5216BCC52C9}">
      <dgm:prSet/>
      <dgm:spPr/>
      <dgm:t>
        <a:bodyPr/>
        <a:lstStyle/>
        <a:p>
          <a:endParaRPr lang="pt-PT"/>
        </a:p>
      </dgm:t>
    </dgm:pt>
    <dgm:pt modelId="{4CE642B1-0951-4EE1-AC2F-9603C5322BE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2000" b="1" cap="none" spc="0" dirty="0">
              <a:ln w="18415" cmpd="sng">
                <a:prstDash val="solid"/>
              </a:ln>
              <a:effectLst/>
            </a:rPr>
            <a:t>E</a:t>
          </a:r>
          <a:r>
            <a:rPr lang="pt-PT" sz="2000" b="0" cap="none" spc="0" dirty="0">
              <a:ln w="18415" cmpd="sng">
                <a:prstDash val="solid"/>
              </a:ln>
              <a:effectLst/>
            </a:rPr>
            <a:t>ducação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2000" b="1" cap="none" spc="0" dirty="0">
              <a:ln w="18415" cmpd="sng">
                <a:prstDash val="solid"/>
              </a:ln>
              <a:effectLst/>
            </a:rPr>
            <a:t>E</a:t>
          </a:r>
          <a:r>
            <a:rPr lang="pt-PT" sz="2000" b="0" cap="none" spc="0" dirty="0">
              <a:ln w="18415" cmpd="sng">
                <a:prstDash val="solid"/>
              </a:ln>
              <a:effectLst/>
            </a:rPr>
            <a:t>nsino</a:t>
          </a:r>
        </a:p>
      </dgm:t>
    </dgm:pt>
    <dgm:pt modelId="{236AC0D5-8D28-4AA4-B526-408A26026112}" type="parTrans" cxnId="{54AAB0C9-4D05-4936-A11D-3FAC44A89B00}">
      <dgm:prSet/>
      <dgm:spPr/>
      <dgm:t>
        <a:bodyPr/>
        <a:lstStyle/>
        <a:p>
          <a:endParaRPr lang="pt-PT"/>
        </a:p>
      </dgm:t>
    </dgm:pt>
    <dgm:pt modelId="{6D008B1D-8745-411F-80F6-F89BD7BAD2B6}" type="sibTrans" cxnId="{54AAB0C9-4D05-4936-A11D-3FAC44A89B00}">
      <dgm:prSet/>
      <dgm:spPr/>
      <dgm:t>
        <a:bodyPr/>
        <a:lstStyle/>
        <a:p>
          <a:endParaRPr lang="pt-PT"/>
        </a:p>
      </dgm:t>
    </dgm:pt>
    <dgm:pt modelId="{1558589F-68C0-49E4-8445-B04C29C9830A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PT" sz="2000" b="1" dirty="0"/>
            <a:t>T</a:t>
          </a:r>
          <a:r>
            <a:rPr lang="pt-PT" sz="2000" dirty="0"/>
            <a:t>ecnologia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t-PT" sz="2000" b="1" dirty="0"/>
            <a:t>T</a:t>
          </a:r>
          <a:r>
            <a:rPr lang="pt-PT" sz="2000" dirty="0"/>
            <a:t>eatro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pt-PT" sz="2100" dirty="0"/>
        </a:p>
      </dgm:t>
    </dgm:pt>
    <dgm:pt modelId="{4E99A2E5-1BE5-40AC-A960-B501FB2C3AB7}" type="parTrans" cxnId="{E480DC89-BE91-4DBF-8B1C-B3D2123EBF6A}">
      <dgm:prSet/>
      <dgm:spPr/>
      <dgm:t>
        <a:bodyPr/>
        <a:lstStyle/>
        <a:p>
          <a:endParaRPr lang="pt-PT"/>
        </a:p>
      </dgm:t>
    </dgm:pt>
    <dgm:pt modelId="{A7543FB9-5F83-40E3-BEE5-3B85DE769A88}" type="sibTrans" cxnId="{E480DC89-BE91-4DBF-8B1C-B3D2123EBF6A}">
      <dgm:prSet/>
      <dgm:spPr/>
      <dgm:t>
        <a:bodyPr/>
        <a:lstStyle/>
        <a:p>
          <a:endParaRPr lang="pt-PT"/>
        </a:p>
      </dgm:t>
    </dgm:pt>
    <dgm:pt modelId="{3FC908DD-A9F0-4BD1-B656-CFC1C9A19242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pt-PT" sz="1600" b="1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</a:t>
          </a:r>
          <a:r>
            <a:rPr lang="pt-PT" sz="16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onstrução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1600" b="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PLMS</a:t>
          </a:r>
          <a:endParaRPr lang="pt-PT" sz="1600" b="0" i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pt-PT" sz="1300" dirty="0"/>
        </a:p>
      </dgm:t>
    </dgm:pt>
    <dgm:pt modelId="{19446C83-6CDC-40B4-B975-F1771B1856B6}" type="parTrans" cxnId="{1CD464FC-AEC2-4C51-8F80-F3AC631F5028}">
      <dgm:prSet/>
      <dgm:spPr/>
      <dgm:t>
        <a:bodyPr/>
        <a:lstStyle/>
        <a:p>
          <a:endParaRPr lang="pt-PT"/>
        </a:p>
      </dgm:t>
    </dgm:pt>
    <dgm:pt modelId="{B3EA98EE-4014-49C8-BB62-F746F3724987}" type="sibTrans" cxnId="{1CD464FC-AEC2-4C51-8F80-F3AC631F5028}">
      <dgm:prSet/>
      <dgm:spPr/>
      <dgm:t>
        <a:bodyPr/>
        <a:lstStyle/>
        <a:p>
          <a:endParaRPr lang="pt-PT"/>
        </a:p>
      </dgm:t>
    </dgm:pt>
    <dgm:pt modelId="{7324E153-D20B-4FB5-9FD9-4F9D560B15B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800" b="1" dirty="0"/>
            <a:t>A</a:t>
          </a:r>
          <a:r>
            <a:rPr lang="pt-PT" sz="1800" dirty="0"/>
            <a:t>rte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1800" dirty="0"/>
            <a:t>Aprendizagem  </a:t>
          </a:r>
        </a:p>
      </dgm:t>
    </dgm:pt>
    <dgm:pt modelId="{246F1521-3424-4164-9706-5799EE5546C8}" type="parTrans" cxnId="{5878F286-579A-440E-ACF0-AC49DF63F866}">
      <dgm:prSet/>
      <dgm:spPr/>
      <dgm:t>
        <a:bodyPr/>
        <a:lstStyle/>
        <a:p>
          <a:endParaRPr lang="pt-PT"/>
        </a:p>
      </dgm:t>
    </dgm:pt>
    <dgm:pt modelId="{54A116B0-DACB-4761-A200-70445F17EE9F}" type="sibTrans" cxnId="{5878F286-579A-440E-ACF0-AC49DF63F866}">
      <dgm:prSet/>
      <dgm:spPr/>
      <dgm:t>
        <a:bodyPr/>
        <a:lstStyle/>
        <a:p>
          <a:endParaRPr lang="pt-PT"/>
        </a:p>
      </dgm:t>
    </dgm:pt>
    <dgm:pt modelId="{625EA5F4-9862-4160-BE67-6BCCA7F8A8B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2000" b="1" dirty="0"/>
            <a:t>R</a:t>
          </a:r>
          <a:r>
            <a:rPr lang="pt-PT" sz="2000" dirty="0"/>
            <a:t>epresentar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2000" b="1" dirty="0"/>
            <a:t>R</a:t>
          </a:r>
          <a:r>
            <a:rPr lang="pt-PT" sz="2000" dirty="0"/>
            <a:t>ealizar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pt-PT" sz="1300" dirty="0"/>
            <a:t> </a:t>
          </a:r>
        </a:p>
      </dgm:t>
    </dgm:pt>
    <dgm:pt modelId="{FAD91574-A126-4A82-9AAC-DD874FED0ABF}" type="parTrans" cxnId="{09CAA0CF-1D23-4A53-AD76-F27911E70FC5}">
      <dgm:prSet/>
      <dgm:spPr/>
      <dgm:t>
        <a:bodyPr/>
        <a:lstStyle/>
        <a:p>
          <a:endParaRPr lang="pt-PT"/>
        </a:p>
      </dgm:t>
    </dgm:pt>
    <dgm:pt modelId="{C8E3A8B0-50D4-4319-8ED4-0FE830E29019}" type="sibTrans" cxnId="{09CAA0CF-1D23-4A53-AD76-F27911E70FC5}">
      <dgm:prSet/>
      <dgm:spPr/>
      <dgm:t>
        <a:bodyPr/>
        <a:lstStyle/>
        <a:p>
          <a:endParaRPr lang="pt-PT"/>
        </a:p>
      </dgm:t>
    </dgm:pt>
    <dgm:pt modelId="{2945A8F0-E86C-4B25-9774-CDC230AE7A6B}">
      <dgm:prSet custT="1"/>
      <dgm:spPr/>
      <dgm:t>
        <a:bodyPr/>
        <a:lstStyle/>
        <a:p>
          <a:r>
            <a:rPr lang="pt-PT" sz="1600" dirty="0"/>
            <a:t>Currículo</a:t>
          </a:r>
        </a:p>
        <a:p>
          <a:r>
            <a:rPr lang="pt-PT" sz="1600" dirty="0"/>
            <a:t> 1.º Ciclo</a:t>
          </a:r>
        </a:p>
      </dgm:t>
    </dgm:pt>
    <dgm:pt modelId="{4F5A00EF-5BB6-4781-AF49-0711CC572C5A}" type="parTrans" cxnId="{25A638A9-1527-4BF3-A225-8937DEBC1302}">
      <dgm:prSet/>
      <dgm:spPr/>
      <dgm:t>
        <a:bodyPr/>
        <a:lstStyle/>
        <a:p>
          <a:endParaRPr lang="pt-PT"/>
        </a:p>
      </dgm:t>
    </dgm:pt>
    <dgm:pt modelId="{2F74A799-4BD4-4BFD-AE50-2C799C5F2161}" type="sibTrans" cxnId="{25A638A9-1527-4BF3-A225-8937DEBC1302}">
      <dgm:prSet/>
      <dgm:spPr/>
      <dgm:t>
        <a:bodyPr/>
        <a:lstStyle/>
        <a:p>
          <a:endParaRPr lang="pt-PT"/>
        </a:p>
      </dgm:t>
    </dgm:pt>
    <dgm:pt modelId="{450BE282-B23F-43FA-A0BA-E5504791C6FE}">
      <dgm:prSet custT="1"/>
      <dgm:spPr/>
      <dgm:t>
        <a:bodyPr/>
        <a:lstStyle/>
        <a:p>
          <a:r>
            <a:rPr lang="pt-PT" sz="1600" dirty="0"/>
            <a:t>Currículo Secundário  </a:t>
          </a:r>
        </a:p>
      </dgm:t>
    </dgm:pt>
    <dgm:pt modelId="{AB2DE8A0-8289-4FC3-88D0-5C27F7A5D6CF}" type="parTrans" cxnId="{B1C01CE6-55A4-465F-9C9B-1A7822778E27}">
      <dgm:prSet/>
      <dgm:spPr/>
      <dgm:t>
        <a:bodyPr/>
        <a:lstStyle/>
        <a:p>
          <a:endParaRPr lang="pt-PT"/>
        </a:p>
      </dgm:t>
    </dgm:pt>
    <dgm:pt modelId="{8837C571-6C84-42C5-9F7B-C1AF8FDE22EC}" type="sibTrans" cxnId="{B1C01CE6-55A4-465F-9C9B-1A7822778E27}">
      <dgm:prSet/>
      <dgm:spPr/>
      <dgm:t>
        <a:bodyPr/>
        <a:lstStyle/>
        <a:p>
          <a:endParaRPr lang="pt-PT"/>
        </a:p>
      </dgm:t>
    </dgm:pt>
    <dgm:pt modelId="{2C38559A-6015-4745-BB28-9D11B0A3C3E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600" dirty="0"/>
            <a:t>Competências </a:t>
          </a:r>
          <a:r>
            <a:rPr lang="pt-PT" sz="1600" b="1" dirty="0"/>
            <a:t>D</a:t>
          </a:r>
          <a:r>
            <a:rPr lang="pt-PT" sz="1600" dirty="0"/>
            <a:t>igitais </a:t>
          </a:r>
        </a:p>
      </dgm:t>
    </dgm:pt>
    <dgm:pt modelId="{F8E3E366-3556-4595-A5EC-98EAC743FD9C}" type="parTrans" cxnId="{671EB678-4244-4A73-B828-03B3DCBB1B48}">
      <dgm:prSet/>
      <dgm:spPr/>
      <dgm:t>
        <a:bodyPr/>
        <a:lstStyle/>
        <a:p>
          <a:endParaRPr lang="pt-PT"/>
        </a:p>
      </dgm:t>
    </dgm:pt>
    <dgm:pt modelId="{0059B1ED-568B-4DB5-A1CF-5468E9E3E4D7}" type="sibTrans" cxnId="{671EB678-4244-4A73-B828-03B3DCBB1B48}">
      <dgm:prSet/>
      <dgm:spPr/>
      <dgm:t>
        <a:bodyPr/>
        <a:lstStyle/>
        <a:p>
          <a:endParaRPr lang="pt-PT"/>
        </a:p>
      </dgm:t>
    </dgm:pt>
    <dgm:pt modelId="{4A7C021D-8B42-471C-BA21-9A42C439BCE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600" dirty="0" smtClean="0"/>
            <a:t>Competências </a:t>
          </a:r>
          <a:endParaRPr lang="pt-PT" sz="16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1600" b="1" dirty="0"/>
            <a:t>E</a:t>
          </a:r>
          <a:r>
            <a:rPr lang="pt-PT" sz="1600" dirty="0"/>
            <a:t>xpressão Artística</a:t>
          </a:r>
        </a:p>
      </dgm:t>
    </dgm:pt>
    <dgm:pt modelId="{B02224F3-1B64-42B3-B4AB-45F03A8818EB}" type="parTrans" cxnId="{18DA77C7-B405-4BCC-8406-9318EB90AB9A}">
      <dgm:prSet/>
      <dgm:spPr/>
      <dgm:t>
        <a:bodyPr/>
        <a:lstStyle/>
        <a:p>
          <a:endParaRPr lang="pt-PT"/>
        </a:p>
      </dgm:t>
    </dgm:pt>
    <dgm:pt modelId="{7034344C-03C1-4BEF-A615-3E85E42BA811}" type="sibTrans" cxnId="{18DA77C7-B405-4BCC-8406-9318EB90AB9A}">
      <dgm:prSet/>
      <dgm:spPr/>
      <dgm:t>
        <a:bodyPr/>
        <a:lstStyle/>
        <a:p>
          <a:endParaRPr lang="pt-PT"/>
        </a:p>
      </dgm:t>
    </dgm:pt>
    <dgm:pt modelId="{7AFA959E-6BCE-47B7-8E72-B6523C1B5AA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600" b="1" dirty="0"/>
            <a:t>A</a:t>
          </a:r>
          <a:r>
            <a:rPr lang="pt-PT" sz="1600" b="0" dirty="0"/>
            <a:t>rticular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pt-PT" sz="1600" dirty="0"/>
            <a:t> </a:t>
          </a:r>
        </a:p>
      </dgm:t>
    </dgm:pt>
    <dgm:pt modelId="{8E84CBFB-5E31-4A53-A4EF-75D3E56C3E9D}" type="parTrans" cxnId="{B20D0E78-CB06-41F7-B4BC-B1874E1A5353}">
      <dgm:prSet/>
      <dgm:spPr/>
      <dgm:t>
        <a:bodyPr/>
        <a:lstStyle/>
        <a:p>
          <a:endParaRPr lang="pt-PT"/>
        </a:p>
      </dgm:t>
    </dgm:pt>
    <dgm:pt modelId="{287A73BF-A37D-4F5D-979E-32310714FBB3}" type="sibTrans" cxnId="{B20D0E78-CB06-41F7-B4BC-B1874E1A5353}">
      <dgm:prSet/>
      <dgm:spPr/>
      <dgm:t>
        <a:bodyPr/>
        <a:lstStyle/>
        <a:p>
          <a:endParaRPr lang="pt-PT"/>
        </a:p>
      </dgm:t>
    </dgm:pt>
    <dgm:pt modelId="{5B154640-5F22-4A11-AF86-D1B36791E60D}">
      <dgm:prSet custT="1"/>
      <dgm:spPr/>
      <dgm:t>
        <a:bodyPr/>
        <a:lstStyle/>
        <a:p>
          <a:r>
            <a:rPr lang="pt-PT" sz="1600" dirty="0"/>
            <a:t>Aplicar </a:t>
          </a:r>
        </a:p>
      </dgm:t>
    </dgm:pt>
    <dgm:pt modelId="{1B2E7525-62E5-46F5-8A60-8294190237F9}" type="parTrans" cxnId="{9B20D51A-70DB-46A9-9C63-0E069D924A7D}">
      <dgm:prSet/>
      <dgm:spPr/>
      <dgm:t>
        <a:bodyPr/>
        <a:lstStyle/>
        <a:p>
          <a:endParaRPr lang="pt-PT"/>
        </a:p>
      </dgm:t>
    </dgm:pt>
    <dgm:pt modelId="{E91CD5DB-E7E1-441A-A2B9-A5CA93019D0E}" type="sibTrans" cxnId="{9B20D51A-70DB-46A9-9C63-0E069D924A7D}">
      <dgm:prSet/>
      <dgm:spPr/>
      <dgm:t>
        <a:bodyPr/>
        <a:lstStyle/>
        <a:p>
          <a:endParaRPr lang="pt-PT"/>
        </a:p>
      </dgm:t>
    </dgm:pt>
    <dgm:pt modelId="{4DEB88CF-3937-4B93-88F1-41EF9622436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600" dirty="0"/>
            <a:t>Orientações Curriculares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pt-PT" sz="1600" dirty="0" err="1"/>
            <a:t>Prè</a:t>
          </a:r>
          <a:r>
            <a:rPr lang="pt-PT" sz="1600" dirty="0"/>
            <a:t> escolar</a:t>
          </a:r>
        </a:p>
      </dgm:t>
    </dgm:pt>
    <dgm:pt modelId="{00F28397-A4F3-499E-BA90-8334D9251B27}" type="sibTrans" cxnId="{3CC570C1-11DD-4F02-91D4-1EF05508E4E8}">
      <dgm:prSet/>
      <dgm:spPr/>
      <dgm:t>
        <a:bodyPr/>
        <a:lstStyle/>
        <a:p>
          <a:endParaRPr lang="pt-PT"/>
        </a:p>
      </dgm:t>
    </dgm:pt>
    <dgm:pt modelId="{E47FA765-1063-4C41-B236-2A0F41C56914}" type="parTrans" cxnId="{3CC570C1-11DD-4F02-91D4-1EF05508E4E8}">
      <dgm:prSet/>
      <dgm:spPr/>
      <dgm:t>
        <a:bodyPr/>
        <a:lstStyle/>
        <a:p>
          <a:endParaRPr lang="pt-PT"/>
        </a:p>
      </dgm:t>
    </dgm:pt>
    <dgm:pt modelId="{67794030-3C28-40DA-8656-F4815490F45E}">
      <dgm:prSet/>
      <dgm:spPr/>
      <dgm:t>
        <a:bodyPr/>
        <a:lstStyle/>
        <a:p>
          <a:endParaRPr lang="pt-PT"/>
        </a:p>
      </dgm:t>
    </dgm:pt>
    <dgm:pt modelId="{DA493529-C28C-452B-B448-211B6D04BD36}" type="parTrans" cxnId="{A3414730-D679-42D8-9414-C7E06122B38E}">
      <dgm:prSet/>
      <dgm:spPr/>
      <dgm:t>
        <a:bodyPr/>
        <a:lstStyle/>
        <a:p>
          <a:endParaRPr lang="pt-PT"/>
        </a:p>
      </dgm:t>
    </dgm:pt>
    <dgm:pt modelId="{CEC42C28-C245-4E67-9102-B81772B6BD76}" type="sibTrans" cxnId="{A3414730-D679-42D8-9414-C7E06122B38E}">
      <dgm:prSet/>
      <dgm:spPr/>
      <dgm:t>
        <a:bodyPr/>
        <a:lstStyle/>
        <a:p>
          <a:endParaRPr lang="pt-PT"/>
        </a:p>
      </dgm:t>
    </dgm:pt>
    <dgm:pt modelId="{C6CD83D3-4EF6-4875-A1D6-BF1EE120813A}" type="pres">
      <dgm:prSet presAssocID="{C0ECA586-FDE2-4BF0-A8DB-7FC4B32168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B15DADD0-84F5-4119-8567-A39201BBC2FF}" type="pres">
      <dgm:prSet presAssocID="{563CECDF-0F10-4245-A8F8-82083314B217}" presName="hierRoot1" presStyleCnt="0">
        <dgm:presLayoutVars>
          <dgm:hierBranch val="init"/>
        </dgm:presLayoutVars>
      </dgm:prSet>
      <dgm:spPr/>
    </dgm:pt>
    <dgm:pt modelId="{9DE38049-9922-4241-9B7A-3C20A83D679A}" type="pres">
      <dgm:prSet presAssocID="{563CECDF-0F10-4245-A8F8-82083314B217}" presName="rootComposite1" presStyleCnt="0"/>
      <dgm:spPr/>
    </dgm:pt>
    <dgm:pt modelId="{26D1EB25-54ED-453E-9F7E-B871689C450C}" type="pres">
      <dgm:prSet presAssocID="{563CECDF-0F10-4245-A8F8-82083314B217}" presName="rootText1" presStyleLbl="node0" presStyleIdx="0" presStyleCnt="1" custScaleX="177350" custScaleY="108911" custLinFactNeighborX="-12237" custLinFactNeighborY="-1338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772F0AC-3E03-4580-8E32-3806422CEA0A}" type="pres">
      <dgm:prSet presAssocID="{563CECDF-0F10-4245-A8F8-82083314B217}" presName="rootConnector1" presStyleLbl="node1" presStyleIdx="0" presStyleCnt="0"/>
      <dgm:spPr/>
      <dgm:t>
        <a:bodyPr/>
        <a:lstStyle/>
        <a:p>
          <a:endParaRPr lang="pt-PT"/>
        </a:p>
      </dgm:t>
    </dgm:pt>
    <dgm:pt modelId="{F2AD005C-D733-49D4-91BF-FD712172CEFE}" type="pres">
      <dgm:prSet presAssocID="{563CECDF-0F10-4245-A8F8-82083314B217}" presName="hierChild2" presStyleCnt="0"/>
      <dgm:spPr/>
    </dgm:pt>
    <dgm:pt modelId="{7EFD379B-8B83-4A3A-87FF-201DFB08BD39}" type="pres">
      <dgm:prSet presAssocID="{4E99A2E5-1BE5-40AC-A960-B501FB2C3AB7}" presName="Name37" presStyleLbl="parChTrans1D2" presStyleIdx="0" presStyleCnt="4"/>
      <dgm:spPr/>
      <dgm:t>
        <a:bodyPr/>
        <a:lstStyle/>
        <a:p>
          <a:endParaRPr lang="pt-PT"/>
        </a:p>
      </dgm:t>
    </dgm:pt>
    <dgm:pt modelId="{4D9BE840-E24A-41E8-A0A0-70FEDE6F76FD}" type="pres">
      <dgm:prSet presAssocID="{1558589F-68C0-49E4-8445-B04C29C9830A}" presName="hierRoot2" presStyleCnt="0">
        <dgm:presLayoutVars>
          <dgm:hierBranch val="init"/>
        </dgm:presLayoutVars>
      </dgm:prSet>
      <dgm:spPr/>
    </dgm:pt>
    <dgm:pt modelId="{05A7E01C-0E47-4697-B7F6-51B041836EF9}" type="pres">
      <dgm:prSet presAssocID="{1558589F-68C0-49E4-8445-B04C29C9830A}" presName="rootComposite" presStyleCnt="0"/>
      <dgm:spPr/>
    </dgm:pt>
    <dgm:pt modelId="{46335855-364F-4DEC-BA38-3292FC2DC850}" type="pres">
      <dgm:prSet presAssocID="{1558589F-68C0-49E4-8445-B04C29C9830A}" presName="rootText" presStyleLbl="node2" presStyleIdx="0" presStyleCnt="4" custScaleX="156826" custScaleY="18055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3E80458-C23A-4E8D-8EDA-B7A87C7B14DB}" type="pres">
      <dgm:prSet presAssocID="{1558589F-68C0-49E4-8445-B04C29C9830A}" presName="rootConnector" presStyleLbl="node2" presStyleIdx="0" presStyleCnt="4"/>
      <dgm:spPr/>
      <dgm:t>
        <a:bodyPr/>
        <a:lstStyle/>
        <a:p>
          <a:endParaRPr lang="pt-PT"/>
        </a:p>
      </dgm:t>
    </dgm:pt>
    <dgm:pt modelId="{01193717-7213-4CC3-869C-29B2413FA875}" type="pres">
      <dgm:prSet presAssocID="{1558589F-68C0-49E4-8445-B04C29C9830A}" presName="hierChild4" presStyleCnt="0"/>
      <dgm:spPr/>
    </dgm:pt>
    <dgm:pt modelId="{4C40B341-5908-4512-8090-A048C349A99F}" type="pres">
      <dgm:prSet presAssocID="{ED9074B7-7070-40B7-82F3-84B049909DFB}" presName="Name37" presStyleLbl="parChTrans1D3" presStyleIdx="0" presStyleCnt="10"/>
      <dgm:spPr/>
      <dgm:t>
        <a:bodyPr/>
        <a:lstStyle/>
        <a:p>
          <a:endParaRPr lang="pt-PT"/>
        </a:p>
      </dgm:t>
    </dgm:pt>
    <dgm:pt modelId="{1A3949D1-B636-459A-8493-1503CBD21BA8}" type="pres">
      <dgm:prSet presAssocID="{0A77EB08-F3AA-4D88-B2ED-9692AFE84A53}" presName="hierRoot2" presStyleCnt="0">
        <dgm:presLayoutVars>
          <dgm:hierBranch val="init"/>
        </dgm:presLayoutVars>
      </dgm:prSet>
      <dgm:spPr/>
    </dgm:pt>
    <dgm:pt modelId="{BA4C6085-465A-4080-A737-15DBDAB857F9}" type="pres">
      <dgm:prSet presAssocID="{0A77EB08-F3AA-4D88-B2ED-9692AFE84A53}" presName="rootComposite" presStyleCnt="0"/>
      <dgm:spPr/>
    </dgm:pt>
    <dgm:pt modelId="{351F065E-57FD-40BD-B605-8D3E9E2D4653}" type="pres">
      <dgm:prSet presAssocID="{0A77EB08-F3AA-4D88-B2ED-9692AFE84A53}" presName="rootText" presStyleLbl="node3" presStyleIdx="0" presStyleCnt="10" custScaleX="129432" custScaleY="155304" custLinFactY="77930" custLinFactNeighborX="-4850" custLinFactNeighborY="1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4F4AA08-1C92-41E4-BC7C-6DD20CBFB279}" type="pres">
      <dgm:prSet presAssocID="{0A77EB08-F3AA-4D88-B2ED-9692AFE84A53}" presName="rootConnector" presStyleLbl="node3" presStyleIdx="0" presStyleCnt="10"/>
      <dgm:spPr/>
      <dgm:t>
        <a:bodyPr/>
        <a:lstStyle/>
        <a:p>
          <a:endParaRPr lang="pt-PT"/>
        </a:p>
      </dgm:t>
    </dgm:pt>
    <dgm:pt modelId="{84AE0014-F797-446E-B51C-B90ACF26F5B7}" type="pres">
      <dgm:prSet presAssocID="{0A77EB08-F3AA-4D88-B2ED-9692AFE84A53}" presName="hierChild4" presStyleCnt="0"/>
      <dgm:spPr/>
    </dgm:pt>
    <dgm:pt modelId="{C5862036-9223-409F-A0BE-3F8D632C547F}" type="pres">
      <dgm:prSet presAssocID="{0A77EB08-F3AA-4D88-B2ED-9692AFE84A53}" presName="hierChild5" presStyleCnt="0"/>
      <dgm:spPr/>
    </dgm:pt>
    <dgm:pt modelId="{1A0FC607-AED7-4CC9-ABB0-054C5ECD7BE4}" type="pres">
      <dgm:prSet presAssocID="{DA493529-C28C-452B-B448-211B6D04BD36}" presName="Name37" presStyleLbl="parChTrans1D3" presStyleIdx="1" presStyleCnt="10"/>
      <dgm:spPr/>
      <dgm:t>
        <a:bodyPr/>
        <a:lstStyle/>
        <a:p>
          <a:endParaRPr lang="pt-PT"/>
        </a:p>
      </dgm:t>
    </dgm:pt>
    <dgm:pt modelId="{AE8262B0-8AC4-4A4B-BFAA-6179223817C6}" type="pres">
      <dgm:prSet presAssocID="{67794030-3C28-40DA-8656-F4815490F45E}" presName="hierRoot2" presStyleCnt="0">
        <dgm:presLayoutVars>
          <dgm:hierBranch val="init"/>
        </dgm:presLayoutVars>
      </dgm:prSet>
      <dgm:spPr/>
    </dgm:pt>
    <dgm:pt modelId="{93027C49-16BC-45E5-A620-4A1CCD39872D}" type="pres">
      <dgm:prSet presAssocID="{67794030-3C28-40DA-8656-F4815490F45E}" presName="rootComposite" presStyleCnt="0"/>
      <dgm:spPr/>
    </dgm:pt>
    <dgm:pt modelId="{EE0E1B06-87DD-40D0-BED8-07D7B864A1B6}" type="pres">
      <dgm:prSet presAssocID="{67794030-3C28-40DA-8656-F4815490F45E}" presName="rootText" presStyleLbl="node3" presStyleIdx="1" presStyleCnt="10" custScaleX="129155" custScaleY="161182" custLinFactY="73405" custLinFactNeighborX="-4310" custLinFactNeighborY="1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1BB4F1F-F482-48B9-81DA-4B5B0B2DC435}" type="pres">
      <dgm:prSet presAssocID="{67794030-3C28-40DA-8656-F4815490F45E}" presName="rootConnector" presStyleLbl="node3" presStyleIdx="1" presStyleCnt="10"/>
      <dgm:spPr/>
      <dgm:t>
        <a:bodyPr/>
        <a:lstStyle/>
        <a:p>
          <a:endParaRPr lang="pt-PT"/>
        </a:p>
      </dgm:t>
    </dgm:pt>
    <dgm:pt modelId="{87F350F1-7F6D-4664-A222-A50E58FB6F9B}" type="pres">
      <dgm:prSet presAssocID="{67794030-3C28-40DA-8656-F4815490F45E}" presName="hierChild4" presStyleCnt="0"/>
      <dgm:spPr/>
    </dgm:pt>
    <dgm:pt modelId="{37835460-A0BB-4B0E-BF3C-6024D0525E0A}" type="pres">
      <dgm:prSet presAssocID="{67794030-3C28-40DA-8656-F4815490F45E}" presName="hierChild5" presStyleCnt="0"/>
      <dgm:spPr/>
    </dgm:pt>
    <dgm:pt modelId="{1A844627-B7F4-434D-90E7-FAE919A4EE3C}" type="pres">
      <dgm:prSet presAssocID="{19446C83-6CDC-40B4-B975-F1771B1856B6}" presName="Name37" presStyleLbl="parChTrans1D3" presStyleIdx="2" presStyleCnt="10"/>
      <dgm:spPr/>
      <dgm:t>
        <a:bodyPr/>
        <a:lstStyle/>
        <a:p>
          <a:endParaRPr lang="pt-PT"/>
        </a:p>
      </dgm:t>
    </dgm:pt>
    <dgm:pt modelId="{C0B73F2D-E991-4760-903F-66091B103C15}" type="pres">
      <dgm:prSet presAssocID="{3FC908DD-A9F0-4BD1-B656-CFC1C9A19242}" presName="hierRoot2" presStyleCnt="0">
        <dgm:presLayoutVars>
          <dgm:hierBranch val="init"/>
        </dgm:presLayoutVars>
      </dgm:prSet>
      <dgm:spPr/>
    </dgm:pt>
    <dgm:pt modelId="{74E14247-ABCB-4677-BAF0-D62F076F3351}" type="pres">
      <dgm:prSet presAssocID="{3FC908DD-A9F0-4BD1-B656-CFC1C9A19242}" presName="rootComposite" presStyleCnt="0"/>
      <dgm:spPr/>
    </dgm:pt>
    <dgm:pt modelId="{EDC05E77-401A-440A-8A1B-E0FE82BCDB54}" type="pres">
      <dgm:prSet presAssocID="{3FC908DD-A9F0-4BD1-B656-CFC1C9A19242}" presName="rootText" presStyleLbl="node3" presStyleIdx="2" presStyleCnt="10" custScaleX="138932" custScaleY="148744" custLinFactY="-196553" custLinFactNeighborX="-5590" custLinFactNeighborY="-2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07DF9E9-589D-4380-9483-10DA0CD3DF1D}" type="pres">
      <dgm:prSet presAssocID="{3FC908DD-A9F0-4BD1-B656-CFC1C9A19242}" presName="rootConnector" presStyleLbl="node3" presStyleIdx="2" presStyleCnt="10"/>
      <dgm:spPr/>
      <dgm:t>
        <a:bodyPr/>
        <a:lstStyle/>
        <a:p>
          <a:endParaRPr lang="pt-PT"/>
        </a:p>
      </dgm:t>
    </dgm:pt>
    <dgm:pt modelId="{F3D23B90-1E0C-44ED-A913-AB2C634462E0}" type="pres">
      <dgm:prSet presAssocID="{3FC908DD-A9F0-4BD1-B656-CFC1C9A19242}" presName="hierChild4" presStyleCnt="0"/>
      <dgm:spPr/>
    </dgm:pt>
    <dgm:pt modelId="{2B70A3B2-3CEF-4120-A91E-8CF403A0624C}" type="pres">
      <dgm:prSet presAssocID="{3FC908DD-A9F0-4BD1-B656-CFC1C9A19242}" presName="hierChild5" presStyleCnt="0"/>
      <dgm:spPr/>
    </dgm:pt>
    <dgm:pt modelId="{96FE77A3-A1A0-49A9-ACE6-61EFDD533D52}" type="pres">
      <dgm:prSet presAssocID="{1558589F-68C0-49E4-8445-B04C29C9830A}" presName="hierChild5" presStyleCnt="0"/>
      <dgm:spPr/>
    </dgm:pt>
    <dgm:pt modelId="{E68CDF6D-1A3D-48CC-87A5-F831ED7C75D7}" type="pres">
      <dgm:prSet presAssocID="{236AC0D5-8D28-4AA4-B526-408A26026112}" presName="Name37" presStyleLbl="parChTrans1D2" presStyleIdx="1" presStyleCnt="4"/>
      <dgm:spPr/>
      <dgm:t>
        <a:bodyPr/>
        <a:lstStyle/>
        <a:p>
          <a:endParaRPr lang="pt-PT"/>
        </a:p>
      </dgm:t>
    </dgm:pt>
    <dgm:pt modelId="{5CB0E565-3DE0-458B-A04B-B68F61CF5C98}" type="pres">
      <dgm:prSet presAssocID="{4CE642B1-0951-4EE1-AC2F-9603C5322BE2}" presName="hierRoot2" presStyleCnt="0">
        <dgm:presLayoutVars>
          <dgm:hierBranch val="init"/>
        </dgm:presLayoutVars>
      </dgm:prSet>
      <dgm:spPr/>
    </dgm:pt>
    <dgm:pt modelId="{F3C3560D-4811-440E-BC57-1F9F97A54F83}" type="pres">
      <dgm:prSet presAssocID="{4CE642B1-0951-4EE1-AC2F-9603C5322BE2}" presName="rootComposite" presStyleCnt="0"/>
      <dgm:spPr/>
    </dgm:pt>
    <dgm:pt modelId="{DC8FBE4E-4E3C-41A9-B0A5-F3A418F93EAE}" type="pres">
      <dgm:prSet presAssocID="{4CE642B1-0951-4EE1-AC2F-9603C5322BE2}" presName="rootText" presStyleLbl="node2" presStyleIdx="1" presStyleCnt="4" custScaleX="154433" custScaleY="18411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4990274-2A24-4461-8611-1C1796EE68E1}" type="pres">
      <dgm:prSet presAssocID="{4CE642B1-0951-4EE1-AC2F-9603C5322BE2}" presName="rootConnector" presStyleLbl="node2" presStyleIdx="1" presStyleCnt="4"/>
      <dgm:spPr/>
      <dgm:t>
        <a:bodyPr/>
        <a:lstStyle/>
        <a:p>
          <a:endParaRPr lang="pt-PT"/>
        </a:p>
      </dgm:t>
    </dgm:pt>
    <dgm:pt modelId="{D30622E6-582C-4243-A61F-EC47AF91C96A}" type="pres">
      <dgm:prSet presAssocID="{4CE642B1-0951-4EE1-AC2F-9603C5322BE2}" presName="hierChild4" presStyleCnt="0"/>
      <dgm:spPr/>
    </dgm:pt>
    <dgm:pt modelId="{B787C2A4-AAB0-43B3-9E3E-34F6F07EAD42}" type="pres">
      <dgm:prSet presAssocID="{E47FA765-1063-4C41-B236-2A0F41C56914}" presName="Name37" presStyleLbl="parChTrans1D3" presStyleIdx="3" presStyleCnt="10"/>
      <dgm:spPr/>
      <dgm:t>
        <a:bodyPr/>
        <a:lstStyle/>
        <a:p>
          <a:endParaRPr lang="pt-PT"/>
        </a:p>
      </dgm:t>
    </dgm:pt>
    <dgm:pt modelId="{A2269192-F926-474B-B602-090243971722}" type="pres">
      <dgm:prSet presAssocID="{4DEB88CF-3937-4B93-88F1-41EF9622436F}" presName="hierRoot2" presStyleCnt="0">
        <dgm:presLayoutVars>
          <dgm:hierBranch val="init"/>
        </dgm:presLayoutVars>
      </dgm:prSet>
      <dgm:spPr/>
    </dgm:pt>
    <dgm:pt modelId="{87A22A21-BC20-4475-8FE0-75D6D033A530}" type="pres">
      <dgm:prSet presAssocID="{4DEB88CF-3937-4B93-88F1-41EF9622436F}" presName="rootComposite" presStyleCnt="0"/>
      <dgm:spPr/>
    </dgm:pt>
    <dgm:pt modelId="{D4D4AB9C-965D-4394-978D-B8BCDBF3B133}" type="pres">
      <dgm:prSet presAssocID="{4DEB88CF-3937-4B93-88F1-41EF9622436F}" presName="rootText" presStyleLbl="node3" presStyleIdx="3" presStyleCnt="10" custScaleX="124919" custScaleY="15172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7FD4508-79CB-4432-97D0-9CCB8849B493}" type="pres">
      <dgm:prSet presAssocID="{4DEB88CF-3937-4B93-88F1-41EF9622436F}" presName="rootConnector" presStyleLbl="node3" presStyleIdx="3" presStyleCnt="10"/>
      <dgm:spPr/>
      <dgm:t>
        <a:bodyPr/>
        <a:lstStyle/>
        <a:p>
          <a:endParaRPr lang="pt-PT"/>
        </a:p>
      </dgm:t>
    </dgm:pt>
    <dgm:pt modelId="{65A1FD07-BEAF-455E-9CF7-1A4BA8912C3E}" type="pres">
      <dgm:prSet presAssocID="{4DEB88CF-3937-4B93-88F1-41EF9622436F}" presName="hierChild4" presStyleCnt="0"/>
      <dgm:spPr/>
    </dgm:pt>
    <dgm:pt modelId="{61E5D152-6D41-44D8-897C-006EACD9646C}" type="pres">
      <dgm:prSet presAssocID="{4DEB88CF-3937-4B93-88F1-41EF9622436F}" presName="hierChild5" presStyleCnt="0"/>
      <dgm:spPr/>
    </dgm:pt>
    <dgm:pt modelId="{2398C67A-B089-45A2-88D5-314B0BE8DC75}" type="pres">
      <dgm:prSet presAssocID="{4F5A00EF-5BB6-4781-AF49-0711CC572C5A}" presName="Name37" presStyleLbl="parChTrans1D3" presStyleIdx="4" presStyleCnt="10"/>
      <dgm:spPr/>
      <dgm:t>
        <a:bodyPr/>
        <a:lstStyle/>
        <a:p>
          <a:endParaRPr lang="pt-PT"/>
        </a:p>
      </dgm:t>
    </dgm:pt>
    <dgm:pt modelId="{BFCF27F8-540B-43BF-9BCE-8CF1DD72DD5F}" type="pres">
      <dgm:prSet presAssocID="{2945A8F0-E86C-4B25-9774-CDC230AE7A6B}" presName="hierRoot2" presStyleCnt="0">
        <dgm:presLayoutVars>
          <dgm:hierBranch val="init"/>
        </dgm:presLayoutVars>
      </dgm:prSet>
      <dgm:spPr/>
    </dgm:pt>
    <dgm:pt modelId="{485424DA-EDCD-43F0-B764-E5DB54A14C4E}" type="pres">
      <dgm:prSet presAssocID="{2945A8F0-E86C-4B25-9774-CDC230AE7A6B}" presName="rootComposite" presStyleCnt="0"/>
      <dgm:spPr/>
    </dgm:pt>
    <dgm:pt modelId="{1DAF150F-67A7-4325-809F-B74BD814D15B}" type="pres">
      <dgm:prSet presAssocID="{2945A8F0-E86C-4B25-9774-CDC230AE7A6B}" presName="rootText" presStyleLbl="node3" presStyleIdx="4" presStyleCnt="10" custScaleX="122021" custScaleY="12892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DB54C5E-FCC8-49A4-B749-D0B707F3C923}" type="pres">
      <dgm:prSet presAssocID="{2945A8F0-E86C-4B25-9774-CDC230AE7A6B}" presName="rootConnector" presStyleLbl="node3" presStyleIdx="4" presStyleCnt="10"/>
      <dgm:spPr/>
      <dgm:t>
        <a:bodyPr/>
        <a:lstStyle/>
        <a:p>
          <a:endParaRPr lang="pt-PT"/>
        </a:p>
      </dgm:t>
    </dgm:pt>
    <dgm:pt modelId="{1AE68C9D-E428-45A5-96A6-ADE2D6610148}" type="pres">
      <dgm:prSet presAssocID="{2945A8F0-E86C-4B25-9774-CDC230AE7A6B}" presName="hierChild4" presStyleCnt="0"/>
      <dgm:spPr/>
    </dgm:pt>
    <dgm:pt modelId="{FC13ADAE-B293-495C-952C-8A2986ED472C}" type="pres">
      <dgm:prSet presAssocID="{2945A8F0-E86C-4B25-9774-CDC230AE7A6B}" presName="hierChild5" presStyleCnt="0"/>
      <dgm:spPr/>
    </dgm:pt>
    <dgm:pt modelId="{63210C3B-4E5E-4ADA-A7F4-5AAA209A0E36}" type="pres">
      <dgm:prSet presAssocID="{AB2DE8A0-8289-4FC3-88D0-5C27F7A5D6CF}" presName="Name37" presStyleLbl="parChTrans1D3" presStyleIdx="5" presStyleCnt="10"/>
      <dgm:spPr/>
      <dgm:t>
        <a:bodyPr/>
        <a:lstStyle/>
        <a:p>
          <a:endParaRPr lang="pt-PT"/>
        </a:p>
      </dgm:t>
    </dgm:pt>
    <dgm:pt modelId="{E491D898-4459-4529-9EB6-260A5142C6D1}" type="pres">
      <dgm:prSet presAssocID="{450BE282-B23F-43FA-A0BA-E5504791C6FE}" presName="hierRoot2" presStyleCnt="0">
        <dgm:presLayoutVars>
          <dgm:hierBranch val="init"/>
        </dgm:presLayoutVars>
      </dgm:prSet>
      <dgm:spPr/>
    </dgm:pt>
    <dgm:pt modelId="{5A0A315B-792C-481F-A91F-F1A6D87522E2}" type="pres">
      <dgm:prSet presAssocID="{450BE282-B23F-43FA-A0BA-E5504791C6FE}" presName="rootComposite" presStyleCnt="0"/>
      <dgm:spPr/>
    </dgm:pt>
    <dgm:pt modelId="{F6FF8E3B-4D0D-4694-94B6-C29A7D7BA18D}" type="pres">
      <dgm:prSet presAssocID="{450BE282-B23F-43FA-A0BA-E5504791C6FE}" presName="rootText" presStyleLbl="node3" presStyleIdx="5" presStyleCnt="10" custScaleX="12798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414DF11-2770-4093-82AC-662AAD1DDB6C}" type="pres">
      <dgm:prSet presAssocID="{450BE282-B23F-43FA-A0BA-E5504791C6FE}" presName="rootConnector" presStyleLbl="node3" presStyleIdx="5" presStyleCnt="10"/>
      <dgm:spPr/>
      <dgm:t>
        <a:bodyPr/>
        <a:lstStyle/>
        <a:p>
          <a:endParaRPr lang="pt-PT"/>
        </a:p>
      </dgm:t>
    </dgm:pt>
    <dgm:pt modelId="{B28C0ED7-D8F1-481E-B33B-61ACE5D8507A}" type="pres">
      <dgm:prSet presAssocID="{450BE282-B23F-43FA-A0BA-E5504791C6FE}" presName="hierChild4" presStyleCnt="0"/>
      <dgm:spPr/>
    </dgm:pt>
    <dgm:pt modelId="{61775233-5AA4-4B52-BD58-F6B23ADC8A23}" type="pres">
      <dgm:prSet presAssocID="{450BE282-B23F-43FA-A0BA-E5504791C6FE}" presName="hierChild5" presStyleCnt="0"/>
      <dgm:spPr/>
    </dgm:pt>
    <dgm:pt modelId="{4CBD57C3-53BA-40AF-A0C0-746C31E9BA2A}" type="pres">
      <dgm:prSet presAssocID="{4CE642B1-0951-4EE1-AC2F-9603C5322BE2}" presName="hierChild5" presStyleCnt="0"/>
      <dgm:spPr/>
    </dgm:pt>
    <dgm:pt modelId="{DE890D4B-BD6E-4C26-B22A-AA5F16F89974}" type="pres">
      <dgm:prSet presAssocID="{246F1521-3424-4164-9706-5799EE5546C8}" presName="Name37" presStyleLbl="parChTrans1D2" presStyleIdx="2" presStyleCnt="4"/>
      <dgm:spPr/>
      <dgm:t>
        <a:bodyPr/>
        <a:lstStyle/>
        <a:p>
          <a:endParaRPr lang="pt-PT"/>
        </a:p>
      </dgm:t>
    </dgm:pt>
    <dgm:pt modelId="{ECC4888C-7FE7-4F74-8993-70F0643DE5E3}" type="pres">
      <dgm:prSet presAssocID="{7324E153-D20B-4FB5-9FD9-4F9D560B15BD}" presName="hierRoot2" presStyleCnt="0">
        <dgm:presLayoutVars>
          <dgm:hierBranch val="init"/>
        </dgm:presLayoutVars>
      </dgm:prSet>
      <dgm:spPr/>
    </dgm:pt>
    <dgm:pt modelId="{86DBA413-A9C5-42C3-8B99-6F6B165AD58C}" type="pres">
      <dgm:prSet presAssocID="{7324E153-D20B-4FB5-9FD9-4F9D560B15BD}" presName="rootComposite" presStyleCnt="0"/>
      <dgm:spPr/>
    </dgm:pt>
    <dgm:pt modelId="{4C1F356F-C020-43DD-A8E7-6A525D467A32}" type="pres">
      <dgm:prSet presAssocID="{7324E153-D20B-4FB5-9FD9-4F9D560B15BD}" presName="rootText" presStyleLbl="node2" presStyleIdx="2" presStyleCnt="4" custScaleX="158292" custScaleY="18052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A0653EA-F853-4921-9F88-FC539F0B64D5}" type="pres">
      <dgm:prSet presAssocID="{7324E153-D20B-4FB5-9FD9-4F9D560B15BD}" presName="rootConnector" presStyleLbl="node2" presStyleIdx="2" presStyleCnt="4"/>
      <dgm:spPr/>
      <dgm:t>
        <a:bodyPr/>
        <a:lstStyle/>
        <a:p>
          <a:endParaRPr lang="pt-PT"/>
        </a:p>
      </dgm:t>
    </dgm:pt>
    <dgm:pt modelId="{573CBE14-1FED-4CB4-8DA7-018420EC6F23}" type="pres">
      <dgm:prSet presAssocID="{7324E153-D20B-4FB5-9FD9-4F9D560B15BD}" presName="hierChild4" presStyleCnt="0"/>
      <dgm:spPr/>
    </dgm:pt>
    <dgm:pt modelId="{7B5F8142-27CE-401D-9941-1A0373BABACF}" type="pres">
      <dgm:prSet presAssocID="{F8E3E366-3556-4595-A5EC-98EAC743FD9C}" presName="Name37" presStyleLbl="parChTrans1D3" presStyleIdx="6" presStyleCnt="10"/>
      <dgm:spPr/>
      <dgm:t>
        <a:bodyPr/>
        <a:lstStyle/>
        <a:p>
          <a:endParaRPr lang="pt-PT"/>
        </a:p>
      </dgm:t>
    </dgm:pt>
    <dgm:pt modelId="{17691C2B-1172-4DEA-ACD7-2416E7782236}" type="pres">
      <dgm:prSet presAssocID="{2C38559A-6015-4745-BB28-9D11B0A3C3E6}" presName="hierRoot2" presStyleCnt="0">
        <dgm:presLayoutVars>
          <dgm:hierBranch val="init"/>
        </dgm:presLayoutVars>
      </dgm:prSet>
      <dgm:spPr/>
    </dgm:pt>
    <dgm:pt modelId="{E10382AE-8CCF-41AD-AEF4-B65748142900}" type="pres">
      <dgm:prSet presAssocID="{2C38559A-6015-4745-BB28-9D11B0A3C3E6}" presName="rootComposite" presStyleCnt="0"/>
      <dgm:spPr/>
    </dgm:pt>
    <dgm:pt modelId="{074ABC75-ADBC-4425-9AB6-C26DC8A0A2AE}" type="pres">
      <dgm:prSet presAssocID="{2C38559A-6015-4745-BB28-9D11B0A3C3E6}" presName="rootText" presStyleLbl="node3" presStyleIdx="6" presStyleCnt="10" custScaleX="134992" custScaleY="121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A125885-DF31-4FE8-B617-699E5C402DC8}" type="pres">
      <dgm:prSet presAssocID="{2C38559A-6015-4745-BB28-9D11B0A3C3E6}" presName="rootConnector" presStyleLbl="node3" presStyleIdx="6" presStyleCnt="10"/>
      <dgm:spPr/>
      <dgm:t>
        <a:bodyPr/>
        <a:lstStyle/>
        <a:p>
          <a:endParaRPr lang="pt-PT"/>
        </a:p>
      </dgm:t>
    </dgm:pt>
    <dgm:pt modelId="{E47BD424-DC04-40BF-ACCD-78138C46F47D}" type="pres">
      <dgm:prSet presAssocID="{2C38559A-6015-4745-BB28-9D11B0A3C3E6}" presName="hierChild4" presStyleCnt="0"/>
      <dgm:spPr/>
    </dgm:pt>
    <dgm:pt modelId="{59D62508-426C-4220-B9A2-1D143D80B360}" type="pres">
      <dgm:prSet presAssocID="{2C38559A-6015-4745-BB28-9D11B0A3C3E6}" presName="hierChild5" presStyleCnt="0"/>
      <dgm:spPr/>
    </dgm:pt>
    <dgm:pt modelId="{752AF685-0C91-40B3-96D1-513C041F938B}" type="pres">
      <dgm:prSet presAssocID="{B02224F3-1B64-42B3-B4AB-45F03A8818EB}" presName="Name37" presStyleLbl="parChTrans1D3" presStyleIdx="7" presStyleCnt="10"/>
      <dgm:spPr/>
      <dgm:t>
        <a:bodyPr/>
        <a:lstStyle/>
        <a:p>
          <a:endParaRPr lang="pt-PT"/>
        </a:p>
      </dgm:t>
    </dgm:pt>
    <dgm:pt modelId="{97C140DE-4BAE-4B92-BF62-8C252FAA02F5}" type="pres">
      <dgm:prSet presAssocID="{4A7C021D-8B42-471C-BA21-9A42C439BCEA}" presName="hierRoot2" presStyleCnt="0">
        <dgm:presLayoutVars>
          <dgm:hierBranch val="init"/>
        </dgm:presLayoutVars>
      </dgm:prSet>
      <dgm:spPr/>
    </dgm:pt>
    <dgm:pt modelId="{B44D4AC2-42B6-47EA-8E60-3E9E0D6B5089}" type="pres">
      <dgm:prSet presAssocID="{4A7C021D-8B42-471C-BA21-9A42C439BCEA}" presName="rootComposite" presStyleCnt="0"/>
      <dgm:spPr/>
    </dgm:pt>
    <dgm:pt modelId="{2B662186-5CC7-4F79-BD8A-78B496357FDB}" type="pres">
      <dgm:prSet presAssocID="{4A7C021D-8B42-471C-BA21-9A42C439BCEA}" presName="rootText" presStyleLbl="node3" presStyleIdx="7" presStyleCnt="10" custScaleX="134992" custScaleY="19469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0699F90-E98F-469A-86F0-46ADB1E04E05}" type="pres">
      <dgm:prSet presAssocID="{4A7C021D-8B42-471C-BA21-9A42C439BCEA}" presName="rootConnector" presStyleLbl="node3" presStyleIdx="7" presStyleCnt="10"/>
      <dgm:spPr/>
      <dgm:t>
        <a:bodyPr/>
        <a:lstStyle/>
        <a:p>
          <a:endParaRPr lang="pt-PT"/>
        </a:p>
      </dgm:t>
    </dgm:pt>
    <dgm:pt modelId="{745C2791-DB0E-42F8-94FE-C72A493FFA2D}" type="pres">
      <dgm:prSet presAssocID="{4A7C021D-8B42-471C-BA21-9A42C439BCEA}" presName="hierChild4" presStyleCnt="0"/>
      <dgm:spPr/>
    </dgm:pt>
    <dgm:pt modelId="{023B5594-CF89-42C0-AE96-E9964EF4656C}" type="pres">
      <dgm:prSet presAssocID="{4A7C021D-8B42-471C-BA21-9A42C439BCEA}" presName="hierChild5" presStyleCnt="0"/>
      <dgm:spPr/>
    </dgm:pt>
    <dgm:pt modelId="{E36F8938-9612-4E4D-BADC-03F3A62C78A9}" type="pres">
      <dgm:prSet presAssocID="{7324E153-D20B-4FB5-9FD9-4F9D560B15BD}" presName="hierChild5" presStyleCnt="0"/>
      <dgm:spPr/>
    </dgm:pt>
    <dgm:pt modelId="{CE63F475-9E25-4CC8-A7EA-46326581AB87}" type="pres">
      <dgm:prSet presAssocID="{FAD91574-A126-4A82-9AAC-DD874FED0ABF}" presName="Name37" presStyleLbl="parChTrans1D2" presStyleIdx="3" presStyleCnt="4"/>
      <dgm:spPr/>
      <dgm:t>
        <a:bodyPr/>
        <a:lstStyle/>
        <a:p>
          <a:endParaRPr lang="pt-PT"/>
        </a:p>
      </dgm:t>
    </dgm:pt>
    <dgm:pt modelId="{4BA463A7-6AF1-4093-BC55-D71E17A76EF7}" type="pres">
      <dgm:prSet presAssocID="{625EA5F4-9862-4160-BE67-6BCCA7F8A8B5}" presName="hierRoot2" presStyleCnt="0">
        <dgm:presLayoutVars>
          <dgm:hierBranch val="init"/>
        </dgm:presLayoutVars>
      </dgm:prSet>
      <dgm:spPr/>
    </dgm:pt>
    <dgm:pt modelId="{7BB31676-CC70-4998-BF74-22F963F3EFFD}" type="pres">
      <dgm:prSet presAssocID="{625EA5F4-9862-4160-BE67-6BCCA7F8A8B5}" presName="rootComposite" presStyleCnt="0"/>
      <dgm:spPr/>
    </dgm:pt>
    <dgm:pt modelId="{3F4E03FC-0C3D-48FC-9B5F-5B1CA1C0234A}" type="pres">
      <dgm:prSet presAssocID="{625EA5F4-9862-4160-BE67-6BCCA7F8A8B5}" presName="rootText" presStyleLbl="node2" presStyleIdx="3" presStyleCnt="4" custScaleX="158895" custScaleY="178762" custLinFactNeighborX="4771" custLinFactNeighborY="261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D33FA2-EF40-4FDE-ACBE-2BB24426F6A5}" type="pres">
      <dgm:prSet presAssocID="{625EA5F4-9862-4160-BE67-6BCCA7F8A8B5}" presName="rootConnector" presStyleLbl="node2" presStyleIdx="3" presStyleCnt="4"/>
      <dgm:spPr/>
      <dgm:t>
        <a:bodyPr/>
        <a:lstStyle/>
        <a:p>
          <a:endParaRPr lang="pt-PT"/>
        </a:p>
      </dgm:t>
    </dgm:pt>
    <dgm:pt modelId="{2AFDE35D-BA4B-477D-8504-855C43D9EE0D}" type="pres">
      <dgm:prSet presAssocID="{625EA5F4-9862-4160-BE67-6BCCA7F8A8B5}" presName="hierChild4" presStyleCnt="0"/>
      <dgm:spPr/>
    </dgm:pt>
    <dgm:pt modelId="{54FD13DA-50AE-4D19-AE4D-7E20D69A76CD}" type="pres">
      <dgm:prSet presAssocID="{8E84CBFB-5E31-4A53-A4EF-75D3E56C3E9D}" presName="Name37" presStyleLbl="parChTrans1D3" presStyleIdx="8" presStyleCnt="10"/>
      <dgm:spPr/>
      <dgm:t>
        <a:bodyPr/>
        <a:lstStyle/>
        <a:p>
          <a:endParaRPr lang="pt-PT"/>
        </a:p>
      </dgm:t>
    </dgm:pt>
    <dgm:pt modelId="{2EB0E6A4-9DE1-458C-A758-DE4674A5287F}" type="pres">
      <dgm:prSet presAssocID="{7AFA959E-6BCE-47B7-8E72-B6523C1B5AA8}" presName="hierRoot2" presStyleCnt="0">
        <dgm:presLayoutVars>
          <dgm:hierBranch val="init"/>
        </dgm:presLayoutVars>
      </dgm:prSet>
      <dgm:spPr/>
    </dgm:pt>
    <dgm:pt modelId="{2EDB4990-3D14-4C3F-A2CA-B6FF5C89A9EF}" type="pres">
      <dgm:prSet presAssocID="{7AFA959E-6BCE-47B7-8E72-B6523C1B5AA8}" presName="rootComposite" presStyleCnt="0"/>
      <dgm:spPr/>
    </dgm:pt>
    <dgm:pt modelId="{8551DD94-5339-4B7A-9495-46A77E444FA4}" type="pres">
      <dgm:prSet presAssocID="{7AFA959E-6BCE-47B7-8E72-B6523C1B5AA8}" presName="rootText" presStyleLbl="node3" presStyleIdx="8" presStyleCnt="10" custScaleX="121000" custScaleY="121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ADD50A5-57EA-4E9C-963D-C19DB2582B69}" type="pres">
      <dgm:prSet presAssocID="{7AFA959E-6BCE-47B7-8E72-B6523C1B5AA8}" presName="rootConnector" presStyleLbl="node3" presStyleIdx="8" presStyleCnt="10"/>
      <dgm:spPr/>
      <dgm:t>
        <a:bodyPr/>
        <a:lstStyle/>
        <a:p>
          <a:endParaRPr lang="pt-PT"/>
        </a:p>
      </dgm:t>
    </dgm:pt>
    <dgm:pt modelId="{36B5F951-09A0-447C-A53B-9AC42434592E}" type="pres">
      <dgm:prSet presAssocID="{7AFA959E-6BCE-47B7-8E72-B6523C1B5AA8}" presName="hierChild4" presStyleCnt="0"/>
      <dgm:spPr/>
    </dgm:pt>
    <dgm:pt modelId="{5AC9D2D2-8024-4E6F-B81E-41A4FAC8623B}" type="pres">
      <dgm:prSet presAssocID="{7AFA959E-6BCE-47B7-8E72-B6523C1B5AA8}" presName="hierChild5" presStyleCnt="0"/>
      <dgm:spPr/>
    </dgm:pt>
    <dgm:pt modelId="{C5C71345-5BA4-462D-A115-96525FC741C5}" type="pres">
      <dgm:prSet presAssocID="{1B2E7525-62E5-46F5-8A60-8294190237F9}" presName="Name37" presStyleLbl="parChTrans1D3" presStyleIdx="9" presStyleCnt="10"/>
      <dgm:spPr/>
      <dgm:t>
        <a:bodyPr/>
        <a:lstStyle/>
        <a:p>
          <a:endParaRPr lang="pt-PT"/>
        </a:p>
      </dgm:t>
    </dgm:pt>
    <dgm:pt modelId="{EFA28FEB-31AE-46D7-9E75-1A2695E26BA4}" type="pres">
      <dgm:prSet presAssocID="{5B154640-5F22-4A11-AF86-D1B36791E60D}" presName="hierRoot2" presStyleCnt="0">
        <dgm:presLayoutVars>
          <dgm:hierBranch val="init"/>
        </dgm:presLayoutVars>
      </dgm:prSet>
      <dgm:spPr/>
    </dgm:pt>
    <dgm:pt modelId="{6D2CD081-2E4B-48E6-900C-2909B63B6624}" type="pres">
      <dgm:prSet presAssocID="{5B154640-5F22-4A11-AF86-D1B36791E60D}" presName="rootComposite" presStyleCnt="0"/>
      <dgm:spPr/>
    </dgm:pt>
    <dgm:pt modelId="{490ED017-E801-4E95-B660-5248E45A26BB}" type="pres">
      <dgm:prSet presAssocID="{5B154640-5F22-4A11-AF86-D1B36791E60D}" presName="rootText" presStyleLbl="node3" presStyleIdx="9" presStyleCnt="10" custScaleX="121000" custScaleY="121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3793068-5DD9-412C-ACFF-C3DFC6A8F6FE}" type="pres">
      <dgm:prSet presAssocID="{5B154640-5F22-4A11-AF86-D1B36791E60D}" presName="rootConnector" presStyleLbl="node3" presStyleIdx="9" presStyleCnt="10"/>
      <dgm:spPr/>
      <dgm:t>
        <a:bodyPr/>
        <a:lstStyle/>
        <a:p>
          <a:endParaRPr lang="pt-PT"/>
        </a:p>
      </dgm:t>
    </dgm:pt>
    <dgm:pt modelId="{1DEA9172-FAA8-4A85-A6F2-73C6B99F7458}" type="pres">
      <dgm:prSet presAssocID="{5B154640-5F22-4A11-AF86-D1B36791E60D}" presName="hierChild4" presStyleCnt="0"/>
      <dgm:spPr/>
    </dgm:pt>
    <dgm:pt modelId="{B0126453-0599-4055-8A27-7C3E7A0137F4}" type="pres">
      <dgm:prSet presAssocID="{5B154640-5F22-4A11-AF86-D1B36791E60D}" presName="hierChild5" presStyleCnt="0"/>
      <dgm:spPr/>
    </dgm:pt>
    <dgm:pt modelId="{AF388F2D-27C1-4E0C-B67C-CEE6B11C2F4A}" type="pres">
      <dgm:prSet presAssocID="{625EA5F4-9862-4160-BE67-6BCCA7F8A8B5}" presName="hierChild5" presStyleCnt="0"/>
      <dgm:spPr/>
    </dgm:pt>
    <dgm:pt modelId="{ADFB1395-FD84-47C3-99C0-6271EA29676E}" type="pres">
      <dgm:prSet presAssocID="{563CECDF-0F10-4245-A8F8-82083314B217}" presName="hierChild3" presStyleCnt="0"/>
      <dgm:spPr/>
    </dgm:pt>
  </dgm:ptLst>
  <dgm:cxnLst>
    <dgm:cxn modelId="{318121BA-9745-4A9E-A9AF-B3087D7972C8}" type="presOf" srcId="{450BE282-B23F-43FA-A0BA-E5504791C6FE}" destId="{8414DF11-2770-4093-82AC-662AAD1DDB6C}" srcOrd="1" destOrd="0" presId="urn:microsoft.com/office/officeart/2005/8/layout/orgChart1"/>
    <dgm:cxn modelId="{3D22A179-327A-4C89-A161-CFDEF7E66B20}" type="presOf" srcId="{4DEB88CF-3937-4B93-88F1-41EF9622436F}" destId="{D4D4AB9C-965D-4394-978D-B8BCDBF3B133}" srcOrd="0" destOrd="0" presId="urn:microsoft.com/office/officeart/2005/8/layout/orgChart1"/>
    <dgm:cxn modelId="{09EE38DE-B989-401A-BA5F-8037534A9E69}" type="presOf" srcId="{4CE642B1-0951-4EE1-AC2F-9603C5322BE2}" destId="{34990274-2A24-4461-8611-1C1796EE68E1}" srcOrd="1" destOrd="0" presId="urn:microsoft.com/office/officeart/2005/8/layout/orgChart1"/>
    <dgm:cxn modelId="{2A95A629-ED1D-4B79-ACB2-BADE891BC71B}" type="presOf" srcId="{1558589F-68C0-49E4-8445-B04C29C9830A}" destId="{43E80458-C23A-4E8D-8EDA-B7A87C7B14DB}" srcOrd="1" destOrd="0" presId="urn:microsoft.com/office/officeart/2005/8/layout/orgChart1"/>
    <dgm:cxn modelId="{6B7C1C1B-5E26-4349-9987-82BCB3E4F042}" type="presOf" srcId="{563CECDF-0F10-4245-A8F8-82083314B217}" destId="{26D1EB25-54ED-453E-9F7E-B871689C450C}" srcOrd="0" destOrd="0" presId="urn:microsoft.com/office/officeart/2005/8/layout/orgChart1"/>
    <dgm:cxn modelId="{F75CA560-8EA1-423A-8DE9-FFB15F1288FE}" type="presOf" srcId="{5B154640-5F22-4A11-AF86-D1B36791E60D}" destId="{73793068-5DD9-412C-ACFF-C3DFC6A8F6FE}" srcOrd="1" destOrd="0" presId="urn:microsoft.com/office/officeart/2005/8/layout/orgChart1"/>
    <dgm:cxn modelId="{41E55AA5-5BFF-45B4-A08B-0FE0E8B0A2E4}" type="presOf" srcId="{7AFA959E-6BCE-47B7-8E72-B6523C1B5AA8}" destId="{AADD50A5-57EA-4E9C-963D-C19DB2582B69}" srcOrd="1" destOrd="0" presId="urn:microsoft.com/office/officeart/2005/8/layout/orgChart1"/>
    <dgm:cxn modelId="{05F66C79-A53A-43B2-99E8-CB39C97C58C3}" type="presOf" srcId="{1B2E7525-62E5-46F5-8A60-8294190237F9}" destId="{C5C71345-5BA4-462D-A115-96525FC741C5}" srcOrd="0" destOrd="0" presId="urn:microsoft.com/office/officeart/2005/8/layout/orgChart1"/>
    <dgm:cxn modelId="{5878F286-579A-440E-ACF0-AC49DF63F866}" srcId="{563CECDF-0F10-4245-A8F8-82083314B217}" destId="{7324E153-D20B-4FB5-9FD9-4F9D560B15BD}" srcOrd="2" destOrd="0" parTransId="{246F1521-3424-4164-9706-5799EE5546C8}" sibTransId="{54A116B0-DACB-4761-A200-70445F17EE9F}"/>
    <dgm:cxn modelId="{EC673B56-B1B1-4C30-80C4-6493E3C93900}" type="presOf" srcId="{1558589F-68C0-49E4-8445-B04C29C9830A}" destId="{46335855-364F-4DEC-BA38-3292FC2DC850}" srcOrd="0" destOrd="0" presId="urn:microsoft.com/office/officeart/2005/8/layout/orgChart1"/>
    <dgm:cxn modelId="{DF6CB151-10AF-4B8A-A0AE-DF9235A2EAA5}" type="presOf" srcId="{C0ECA586-FDE2-4BF0-A8DB-7FC4B32168A0}" destId="{C6CD83D3-4EF6-4875-A1D6-BF1EE120813A}" srcOrd="0" destOrd="0" presId="urn:microsoft.com/office/officeart/2005/8/layout/orgChart1"/>
    <dgm:cxn modelId="{5D7A1FFF-9C84-4CC6-9BC7-B24367A12600}" type="presOf" srcId="{563CECDF-0F10-4245-A8F8-82083314B217}" destId="{A772F0AC-3E03-4580-8E32-3806422CEA0A}" srcOrd="1" destOrd="0" presId="urn:microsoft.com/office/officeart/2005/8/layout/orgChart1"/>
    <dgm:cxn modelId="{897ED1FC-2C20-4AE6-BD2F-C18E34E05FEA}" type="presOf" srcId="{E47FA765-1063-4C41-B236-2A0F41C56914}" destId="{B787C2A4-AAB0-43B3-9E3E-34F6F07EAD42}" srcOrd="0" destOrd="0" presId="urn:microsoft.com/office/officeart/2005/8/layout/orgChart1"/>
    <dgm:cxn modelId="{3CC570C1-11DD-4F02-91D4-1EF05508E4E8}" srcId="{4CE642B1-0951-4EE1-AC2F-9603C5322BE2}" destId="{4DEB88CF-3937-4B93-88F1-41EF9622436F}" srcOrd="0" destOrd="0" parTransId="{E47FA765-1063-4C41-B236-2A0F41C56914}" sibTransId="{00F28397-A4F3-499E-BA90-8334D9251B27}"/>
    <dgm:cxn modelId="{A3414730-D679-42D8-9414-C7E06122B38E}" srcId="{1558589F-68C0-49E4-8445-B04C29C9830A}" destId="{67794030-3C28-40DA-8656-F4815490F45E}" srcOrd="1" destOrd="0" parTransId="{DA493529-C28C-452B-B448-211B6D04BD36}" sibTransId="{CEC42C28-C245-4E67-9102-B81772B6BD76}"/>
    <dgm:cxn modelId="{C9F569DB-42A0-4805-B70F-5326FC55461D}" type="presOf" srcId="{246F1521-3424-4164-9706-5799EE5546C8}" destId="{DE890D4B-BD6E-4C26-B22A-AA5F16F89974}" srcOrd="0" destOrd="0" presId="urn:microsoft.com/office/officeart/2005/8/layout/orgChart1"/>
    <dgm:cxn modelId="{B20D0E78-CB06-41F7-B4BC-B1874E1A5353}" srcId="{625EA5F4-9862-4160-BE67-6BCCA7F8A8B5}" destId="{7AFA959E-6BCE-47B7-8E72-B6523C1B5AA8}" srcOrd="0" destOrd="0" parTransId="{8E84CBFB-5E31-4A53-A4EF-75D3E56C3E9D}" sibTransId="{287A73BF-A37D-4F5D-979E-32310714FBB3}"/>
    <dgm:cxn modelId="{A363A67E-7220-421A-A072-67C61843A644}" type="presOf" srcId="{4DEB88CF-3937-4B93-88F1-41EF9622436F}" destId="{97FD4508-79CB-4432-97D0-9CCB8849B493}" srcOrd="1" destOrd="0" presId="urn:microsoft.com/office/officeart/2005/8/layout/orgChart1"/>
    <dgm:cxn modelId="{3278ED34-3DD3-4EA2-B3E9-ECD191E959C7}" type="presOf" srcId="{4A7C021D-8B42-471C-BA21-9A42C439BCEA}" destId="{2B662186-5CC7-4F79-BD8A-78B496357FDB}" srcOrd="0" destOrd="0" presId="urn:microsoft.com/office/officeart/2005/8/layout/orgChart1"/>
    <dgm:cxn modelId="{9B20D51A-70DB-46A9-9C63-0E069D924A7D}" srcId="{625EA5F4-9862-4160-BE67-6BCCA7F8A8B5}" destId="{5B154640-5F22-4A11-AF86-D1B36791E60D}" srcOrd="1" destOrd="0" parTransId="{1B2E7525-62E5-46F5-8A60-8294190237F9}" sibTransId="{E91CD5DB-E7E1-441A-A2B9-A5CA93019D0E}"/>
    <dgm:cxn modelId="{38F80D12-DAB6-4499-982A-1DA521D6525C}" type="presOf" srcId="{3FC908DD-A9F0-4BD1-B656-CFC1C9A19242}" destId="{E07DF9E9-589D-4380-9483-10DA0CD3DF1D}" srcOrd="1" destOrd="0" presId="urn:microsoft.com/office/officeart/2005/8/layout/orgChart1"/>
    <dgm:cxn modelId="{18DA77C7-B405-4BCC-8406-9318EB90AB9A}" srcId="{7324E153-D20B-4FB5-9FD9-4F9D560B15BD}" destId="{4A7C021D-8B42-471C-BA21-9A42C439BCEA}" srcOrd="1" destOrd="0" parTransId="{B02224F3-1B64-42B3-B4AB-45F03A8818EB}" sibTransId="{7034344C-03C1-4BEF-A615-3E85E42BA811}"/>
    <dgm:cxn modelId="{DECB1400-B3CC-4199-A088-759DBFC62449}" type="presOf" srcId="{4CE642B1-0951-4EE1-AC2F-9603C5322BE2}" destId="{DC8FBE4E-4E3C-41A9-B0A5-F3A418F93EAE}" srcOrd="0" destOrd="0" presId="urn:microsoft.com/office/officeart/2005/8/layout/orgChart1"/>
    <dgm:cxn modelId="{D0A81FC4-2A8D-4DCA-AFEB-748DEF463B6D}" type="presOf" srcId="{2C38559A-6015-4745-BB28-9D11B0A3C3E6}" destId="{CA125885-DF31-4FE8-B617-699E5C402DC8}" srcOrd="1" destOrd="0" presId="urn:microsoft.com/office/officeart/2005/8/layout/orgChart1"/>
    <dgm:cxn modelId="{A712EB45-6478-4F05-81E7-9E7330479C50}" type="presOf" srcId="{4F5A00EF-5BB6-4781-AF49-0711CC572C5A}" destId="{2398C67A-B089-45A2-88D5-314B0BE8DC75}" srcOrd="0" destOrd="0" presId="urn:microsoft.com/office/officeart/2005/8/layout/orgChart1"/>
    <dgm:cxn modelId="{73E397E2-D6A4-43C5-9BF8-911B54799882}" type="presOf" srcId="{19446C83-6CDC-40B4-B975-F1771B1856B6}" destId="{1A844627-B7F4-434D-90E7-FAE919A4EE3C}" srcOrd="0" destOrd="0" presId="urn:microsoft.com/office/officeart/2005/8/layout/orgChart1"/>
    <dgm:cxn modelId="{D8BAEEA8-53F4-47E5-ACC9-C18E440F28E0}" type="presOf" srcId="{450BE282-B23F-43FA-A0BA-E5504791C6FE}" destId="{F6FF8E3B-4D0D-4694-94B6-C29A7D7BA18D}" srcOrd="0" destOrd="0" presId="urn:microsoft.com/office/officeart/2005/8/layout/orgChart1"/>
    <dgm:cxn modelId="{0A9D4390-AF91-4A94-8C48-E38A0FF2D7F2}" type="presOf" srcId="{7324E153-D20B-4FB5-9FD9-4F9D560B15BD}" destId="{2A0653EA-F853-4921-9F88-FC539F0B64D5}" srcOrd="1" destOrd="0" presId="urn:microsoft.com/office/officeart/2005/8/layout/orgChart1"/>
    <dgm:cxn modelId="{884E7501-07D9-410B-A06E-A7CB58A37085}" type="presOf" srcId="{F8E3E366-3556-4595-A5EC-98EAC743FD9C}" destId="{7B5F8142-27CE-401D-9941-1A0373BABACF}" srcOrd="0" destOrd="0" presId="urn:microsoft.com/office/officeart/2005/8/layout/orgChart1"/>
    <dgm:cxn modelId="{2C059F6F-816E-4F75-930A-0E23B45D9D0E}" type="presOf" srcId="{FAD91574-A126-4A82-9AAC-DD874FED0ABF}" destId="{CE63F475-9E25-4CC8-A7EA-46326581AB87}" srcOrd="0" destOrd="0" presId="urn:microsoft.com/office/officeart/2005/8/layout/orgChart1"/>
    <dgm:cxn modelId="{89F651DA-14C4-44CA-86AA-2FBFB8A930FD}" type="presOf" srcId="{67794030-3C28-40DA-8656-F4815490F45E}" destId="{EE0E1B06-87DD-40D0-BED8-07D7B864A1B6}" srcOrd="0" destOrd="0" presId="urn:microsoft.com/office/officeart/2005/8/layout/orgChart1"/>
    <dgm:cxn modelId="{2CBE8084-1964-4E67-B8B6-30273250EC3C}" type="presOf" srcId="{2945A8F0-E86C-4B25-9774-CDC230AE7A6B}" destId="{2DB54C5E-FCC8-49A4-B749-D0B707F3C923}" srcOrd="1" destOrd="0" presId="urn:microsoft.com/office/officeart/2005/8/layout/orgChart1"/>
    <dgm:cxn modelId="{92490806-EB8E-47FD-B166-B70B01E77769}" type="presOf" srcId="{7AFA959E-6BCE-47B7-8E72-B6523C1B5AA8}" destId="{8551DD94-5339-4B7A-9495-46A77E444FA4}" srcOrd="0" destOrd="0" presId="urn:microsoft.com/office/officeart/2005/8/layout/orgChart1"/>
    <dgm:cxn modelId="{E480DC89-BE91-4DBF-8B1C-B3D2123EBF6A}" srcId="{563CECDF-0F10-4245-A8F8-82083314B217}" destId="{1558589F-68C0-49E4-8445-B04C29C9830A}" srcOrd="0" destOrd="0" parTransId="{4E99A2E5-1BE5-40AC-A960-B501FB2C3AB7}" sibTransId="{A7543FB9-5F83-40E3-BEE5-3B85DE769A88}"/>
    <dgm:cxn modelId="{30C01BF3-E888-4454-B010-FFC6EA801562}" type="presOf" srcId="{5B154640-5F22-4A11-AF86-D1B36791E60D}" destId="{490ED017-E801-4E95-B660-5248E45A26BB}" srcOrd="0" destOrd="0" presId="urn:microsoft.com/office/officeart/2005/8/layout/orgChart1"/>
    <dgm:cxn modelId="{B1C01CE6-55A4-465F-9C9B-1A7822778E27}" srcId="{4CE642B1-0951-4EE1-AC2F-9603C5322BE2}" destId="{450BE282-B23F-43FA-A0BA-E5504791C6FE}" srcOrd="2" destOrd="0" parTransId="{AB2DE8A0-8289-4FC3-88D0-5C27F7A5D6CF}" sibTransId="{8837C571-6C84-42C5-9F7B-C1AF8FDE22EC}"/>
    <dgm:cxn modelId="{55CF65E5-40C1-4773-861B-33DE2E2713C2}" type="presOf" srcId="{B02224F3-1B64-42B3-B4AB-45F03A8818EB}" destId="{752AF685-0C91-40B3-96D1-513C041F938B}" srcOrd="0" destOrd="0" presId="urn:microsoft.com/office/officeart/2005/8/layout/orgChart1"/>
    <dgm:cxn modelId="{019749EB-9F94-4FC0-9071-AF11F58C5A17}" type="presOf" srcId="{236AC0D5-8D28-4AA4-B526-408A26026112}" destId="{E68CDF6D-1A3D-48CC-87A5-F831ED7C75D7}" srcOrd="0" destOrd="0" presId="urn:microsoft.com/office/officeart/2005/8/layout/orgChart1"/>
    <dgm:cxn modelId="{024AD744-779D-490D-9426-CFC13BC4664A}" type="presOf" srcId="{4E99A2E5-1BE5-40AC-A960-B501FB2C3AB7}" destId="{7EFD379B-8B83-4A3A-87FF-201DFB08BD39}" srcOrd="0" destOrd="0" presId="urn:microsoft.com/office/officeart/2005/8/layout/orgChart1"/>
    <dgm:cxn modelId="{25A638A9-1527-4BF3-A225-8937DEBC1302}" srcId="{4CE642B1-0951-4EE1-AC2F-9603C5322BE2}" destId="{2945A8F0-E86C-4B25-9774-CDC230AE7A6B}" srcOrd="1" destOrd="0" parTransId="{4F5A00EF-5BB6-4781-AF49-0711CC572C5A}" sibTransId="{2F74A799-4BD4-4BFD-AE50-2C799C5F2161}"/>
    <dgm:cxn modelId="{97F6648E-1FC0-4E1A-A4D0-9B871A8FE429}" srcId="{C0ECA586-FDE2-4BF0-A8DB-7FC4B32168A0}" destId="{563CECDF-0F10-4245-A8F8-82083314B217}" srcOrd="0" destOrd="0" parTransId="{9A65D2A4-CD48-4500-A214-A96263C83F69}" sibTransId="{AFFB462C-0539-4DD6-8FB7-5A42D9A68F4C}"/>
    <dgm:cxn modelId="{5DF2E16F-0E2E-4D3F-BA5A-FE254760E155}" type="presOf" srcId="{625EA5F4-9862-4160-BE67-6BCCA7F8A8B5}" destId="{3F4E03FC-0C3D-48FC-9B5F-5B1CA1C0234A}" srcOrd="0" destOrd="0" presId="urn:microsoft.com/office/officeart/2005/8/layout/orgChart1"/>
    <dgm:cxn modelId="{6454C2FE-9F7C-421A-BA34-4370A8743819}" type="presOf" srcId="{3FC908DD-A9F0-4BD1-B656-CFC1C9A19242}" destId="{EDC05E77-401A-440A-8A1B-E0FE82BCDB54}" srcOrd="0" destOrd="0" presId="urn:microsoft.com/office/officeart/2005/8/layout/orgChart1"/>
    <dgm:cxn modelId="{EC774A4F-EA67-41A8-AFB0-4CE61FB8AC39}" type="presOf" srcId="{4A7C021D-8B42-471C-BA21-9A42C439BCEA}" destId="{E0699F90-E98F-469A-86F0-46ADB1E04E05}" srcOrd="1" destOrd="0" presId="urn:microsoft.com/office/officeart/2005/8/layout/orgChart1"/>
    <dgm:cxn modelId="{0210ADE0-3796-4B8A-8383-314B9D0A367B}" type="presOf" srcId="{2945A8F0-E86C-4B25-9774-CDC230AE7A6B}" destId="{1DAF150F-67A7-4325-809F-B74BD814D15B}" srcOrd="0" destOrd="0" presId="urn:microsoft.com/office/officeart/2005/8/layout/orgChart1"/>
    <dgm:cxn modelId="{54AAB0C9-4D05-4936-A11D-3FAC44A89B00}" srcId="{563CECDF-0F10-4245-A8F8-82083314B217}" destId="{4CE642B1-0951-4EE1-AC2F-9603C5322BE2}" srcOrd="1" destOrd="0" parTransId="{236AC0D5-8D28-4AA4-B526-408A26026112}" sibTransId="{6D008B1D-8745-411F-80F6-F89BD7BAD2B6}"/>
    <dgm:cxn modelId="{371DF8E0-B60C-41AD-A98A-A80DD6160F45}" type="presOf" srcId="{625EA5F4-9862-4160-BE67-6BCCA7F8A8B5}" destId="{54D33FA2-EF40-4FDE-ACBE-2BB24426F6A5}" srcOrd="1" destOrd="0" presId="urn:microsoft.com/office/officeart/2005/8/layout/orgChart1"/>
    <dgm:cxn modelId="{F3A9F81A-DFC4-4BE8-8019-14509CFEAD7C}" type="presOf" srcId="{67794030-3C28-40DA-8656-F4815490F45E}" destId="{81BB4F1F-F482-48B9-81DA-4B5B0B2DC435}" srcOrd="1" destOrd="0" presId="urn:microsoft.com/office/officeart/2005/8/layout/orgChart1"/>
    <dgm:cxn modelId="{F5A12CCD-260E-49A8-BEEF-A6FB6E8C8F83}" type="presOf" srcId="{DA493529-C28C-452B-B448-211B6D04BD36}" destId="{1A0FC607-AED7-4CC9-ABB0-054C5ECD7BE4}" srcOrd="0" destOrd="0" presId="urn:microsoft.com/office/officeart/2005/8/layout/orgChart1"/>
    <dgm:cxn modelId="{09CAA0CF-1D23-4A53-AD76-F27911E70FC5}" srcId="{563CECDF-0F10-4245-A8F8-82083314B217}" destId="{625EA5F4-9862-4160-BE67-6BCCA7F8A8B5}" srcOrd="3" destOrd="0" parTransId="{FAD91574-A126-4A82-9AAC-DD874FED0ABF}" sibTransId="{C8E3A8B0-50D4-4319-8ED4-0FE830E29019}"/>
    <dgm:cxn modelId="{596A5E35-ED5A-4166-97A1-38AD430AAEF2}" type="presOf" srcId="{8E84CBFB-5E31-4A53-A4EF-75D3E56C3E9D}" destId="{54FD13DA-50AE-4D19-AE4D-7E20D69A76CD}" srcOrd="0" destOrd="0" presId="urn:microsoft.com/office/officeart/2005/8/layout/orgChart1"/>
    <dgm:cxn modelId="{012E8C54-DF2A-4890-8581-0A1F6A75B11A}" type="presOf" srcId="{2C38559A-6015-4745-BB28-9D11B0A3C3E6}" destId="{074ABC75-ADBC-4425-9AB6-C26DC8A0A2AE}" srcOrd="0" destOrd="0" presId="urn:microsoft.com/office/officeart/2005/8/layout/orgChart1"/>
    <dgm:cxn modelId="{990136EE-0627-4469-A9CF-E0BEB41D9210}" type="presOf" srcId="{0A77EB08-F3AA-4D88-B2ED-9692AFE84A53}" destId="{84F4AA08-1C92-41E4-BC7C-6DD20CBFB279}" srcOrd="1" destOrd="0" presId="urn:microsoft.com/office/officeart/2005/8/layout/orgChart1"/>
    <dgm:cxn modelId="{E530B16F-2CC5-4E47-9527-B5216BCC52C9}" srcId="{1558589F-68C0-49E4-8445-B04C29C9830A}" destId="{0A77EB08-F3AA-4D88-B2ED-9692AFE84A53}" srcOrd="0" destOrd="0" parTransId="{ED9074B7-7070-40B7-82F3-84B049909DFB}" sibTransId="{3592AD5D-2FCB-4D29-BF8D-5B971EB5BE64}"/>
    <dgm:cxn modelId="{4D77CB13-F2E9-460E-8FB0-0B5A0C466FD1}" type="presOf" srcId="{AB2DE8A0-8289-4FC3-88D0-5C27F7A5D6CF}" destId="{63210C3B-4E5E-4ADA-A7F4-5AAA209A0E36}" srcOrd="0" destOrd="0" presId="urn:microsoft.com/office/officeart/2005/8/layout/orgChart1"/>
    <dgm:cxn modelId="{1CD464FC-AEC2-4C51-8F80-F3AC631F5028}" srcId="{1558589F-68C0-49E4-8445-B04C29C9830A}" destId="{3FC908DD-A9F0-4BD1-B656-CFC1C9A19242}" srcOrd="2" destOrd="0" parTransId="{19446C83-6CDC-40B4-B975-F1771B1856B6}" sibTransId="{B3EA98EE-4014-49C8-BB62-F746F3724987}"/>
    <dgm:cxn modelId="{4F654575-B0C8-4A49-8589-A091FCD900D2}" type="presOf" srcId="{0A77EB08-F3AA-4D88-B2ED-9692AFE84A53}" destId="{351F065E-57FD-40BD-B605-8D3E9E2D4653}" srcOrd="0" destOrd="0" presId="urn:microsoft.com/office/officeart/2005/8/layout/orgChart1"/>
    <dgm:cxn modelId="{FEC90FF6-14D2-4210-A4AC-B5A2950F0973}" type="presOf" srcId="{7324E153-D20B-4FB5-9FD9-4F9D560B15BD}" destId="{4C1F356F-C020-43DD-A8E7-6A525D467A32}" srcOrd="0" destOrd="0" presId="urn:microsoft.com/office/officeart/2005/8/layout/orgChart1"/>
    <dgm:cxn modelId="{AEA5CC90-4EBC-4637-B9DE-347712804209}" type="presOf" srcId="{ED9074B7-7070-40B7-82F3-84B049909DFB}" destId="{4C40B341-5908-4512-8090-A048C349A99F}" srcOrd="0" destOrd="0" presId="urn:microsoft.com/office/officeart/2005/8/layout/orgChart1"/>
    <dgm:cxn modelId="{671EB678-4244-4A73-B828-03B3DCBB1B48}" srcId="{7324E153-D20B-4FB5-9FD9-4F9D560B15BD}" destId="{2C38559A-6015-4745-BB28-9D11B0A3C3E6}" srcOrd="0" destOrd="0" parTransId="{F8E3E366-3556-4595-A5EC-98EAC743FD9C}" sibTransId="{0059B1ED-568B-4DB5-A1CF-5468E9E3E4D7}"/>
    <dgm:cxn modelId="{282914A4-AD0C-4F2C-83DA-1F48F4D3AFB0}" type="presParOf" srcId="{C6CD83D3-4EF6-4875-A1D6-BF1EE120813A}" destId="{B15DADD0-84F5-4119-8567-A39201BBC2FF}" srcOrd="0" destOrd="0" presId="urn:microsoft.com/office/officeart/2005/8/layout/orgChart1"/>
    <dgm:cxn modelId="{DF892B7E-30CA-48DB-AEB0-23CF7EEBF07F}" type="presParOf" srcId="{B15DADD0-84F5-4119-8567-A39201BBC2FF}" destId="{9DE38049-9922-4241-9B7A-3C20A83D679A}" srcOrd="0" destOrd="0" presId="urn:microsoft.com/office/officeart/2005/8/layout/orgChart1"/>
    <dgm:cxn modelId="{5197DA8C-85DB-4B56-A9B2-9B37E8A5A700}" type="presParOf" srcId="{9DE38049-9922-4241-9B7A-3C20A83D679A}" destId="{26D1EB25-54ED-453E-9F7E-B871689C450C}" srcOrd="0" destOrd="0" presId="urn:microsoft.com/office/officeart/2005/8/layout/orgChart1"/>
    <dgm:cxn modelId="{E4E2F763-1371-4359-AABD-EA89477F6DF3}" type="presParOf" srcId="{9DE38049-9922-4241-9B7A-3C20A83D679A}" destId="{A772F0AC-3E03-4580-8E32-3806422CEA0A}" srcOrd="1" destOrd="0" presId="urn:microsoft.com/office/officeart/2005/8/layout/orgChart1"/>
    <dgm:cxn modelId="{A65C976B-9DD8-4932-942B-C3E78F94C7D6}" type="presParOf" srcId="{B15DADD0-84F5-4119-8567-A39201BBC2FF}" destId="{F2AD005C-D733-49D4-91BF-FD712172CEFE}" srcOrd="1" destOrd="0" presId="urn:microsoft.com/office/officeart/2005/8/layout/orgChart1"/>
    <dgm:cxn modelId="{13BB52B9-21BE-4B1F-9C64-6A65C292CD2D}" type="presParOf" srcId="{F2AD005C-D733-49D4-91BF-FD712172CEFE}" destId="{7EFD379B-8B83-4A3A-87FF-201DFB08BD39}" srcOrd="0" destOrd="0" presId="urn:microsoft.com/office/officeart/2005/8/layout/orgChart1"/>
    <dgm:cxn modelId="{0B2E836E-5E05-4F6D-A3EC-6F4275447B08}" type="presParOf" srcId="{F2AD005C-D733-49D4-91BF-FD712172CEFE}" destId="{4D9BE840-E24A-41E8-A0A0-70FEDE6F76FD}" srcOrd="1" destOrd="0" presId="urn:microsoft.com/office/officeart/2005/8/layout/orgChart1"/>
    <dgm:cxn modelId="{E2A3D2A1-BABF-44A7-AF60-62ECF9EF4550}" type="presParOf" srcId="{4D9BE840-E24A-41E8-A0A0-70FEDE6F76FD}" destId="{05A7E01C-0E47-4697-B7F6-51B041836EF9}" srcOrd="0" destOrd="0" presId="urn:microsoft.com/office/officeart/2005/8/layout/orgChart1"/>
    <dgm:cxn modelId="{ECFEFCE3-750B-4521-B740-EC9F82EA0BFC}" type="presParOf" srcId="{05A7E01C-0E47-4697-B7F6-51B041836EF9}" destId="{46335855-364F-4DEC-BA38-3292FC2DC850}" srcOrd="0" destOrd="0" presId="urn:microsoft.com/office/officeart/2005/8/layout/orgChart1"/>
    <dgm:cxn modelId="{FB6144A9-5BD2-4211-ADDC-79F46AD4B5C8}" type="presParOf" srcId="{05A7E01C-0E47-4697-B7F6-51B041836EF9}" destId="{43E80458-C23A-4E8D-8EDA-B7A87C7B14DB}" srcOrd="1" destOrd="0" presId="urn:microsoft.com/office/officeart/2005/8/layout/orgChart1"/>
    <dgm:cxn modelId="{3A0C0FA5-DE81-459D-B8EC-D82BAAF5CD07}" type="presParOf" srcId="{4D9BE840-E24A-41E8-A0A0-70FEDE6F76FD}" destId="{01193717-7213-4CC3-869C-29B2413FA875}" srcOrd="1" destOrd="0" presId="urn:microsoft.com/office/officeart/2005/8/layout/orgChart1"/>
    <dgm:cxn modelId="{E36FCF47-D251-4E86-BC70-477A3AB4D16C}" type="presParOf" srcId="{01193717-7213-4CC3-869C-29B2413FA875}" destId="{4C40B341-5908-4512-8090-A048C349A99F}" srcOrd="0" destOrd="0" presId="urn:microsoft.com/office/officeart/2005/8/layout/orgChart1"/>
    <dgm:cxn modelId="{5C920917-206C-45A3-A3B0-AC3A58C1E027}" type="presParOf" srcId="{01193717-7213-4CC3-869C-29B2413FA875}" destId="{1A3949D1-B636-459A-8493-1503CBD21BA8}" srcOrd="1" destOrd="0" presId="urn:microsoft.com/office/officeart/2005/8/layout/orgChart1"/>
    <dgm:cxn modelId="{EE9A9308-A1D3-4F2E-AEBA-936805FE8F70}" type="presParOf" srcId="{1A3949D1-B636-459A-8493-1503CBD21BA8}" destId="{BA4C6085-465A-4080-A737-15DBDAB857F9}" srcOrd="0" destOrd="0" presId="urn:microsoft.com/office/officeart/2005/8/layout/orgChart1"/>
    <dgm:cxn modelId="{BFE5C3F6-6A88-4F77-B70B-3BD7568634E9}" type="presParOf" srcId="{BA4C6085-465A-4080-A737-15DBDAB857F9}" destId="{351F065E-57FD-40BD-B605-8D3E9E2D4653}" srcOrd="0" destOrd="0" presId="urn:microsoft.com/office/officeart/2005/8/layout/orgChart1"/>
    <dgm:cxn modelId="{F0447FB0-A454-4531-AC08-3ECDAF6CF9B1}" type="presParOf" srcId="{BA4C6085-465A-4080-A737-15DBDAB857F9}" destId="{84F4AA08-1C92-41E4-BC7C-6DD20CBFB279}" srcOrd="1" destOrd="0" presId="urn:microsoft.com/office/officeart/2005/8/layout/orgChart1"/>
    <dgm:cxn modelId="{B8720FD7-739E-4025-B39F-051B7846B56D}" type="presParOf" srcId="{1A3949D1-B636-459A-8493-1503CBD21BA8}" destId="{84AE0014-F797-446E-B51C-B90ACF26F5B7}" srcOrd="1" destOrd="0" presId="urn:microsoft.com/office/officeart/2005/8/layout/orgChart1"/>
    <dgm:cxn modelId="{1F360F11-97F6-4C9F-A919-FEDFFBA0E282}" type="presParOf" srcId="{1A3949D1-B636-459A-8493-1503CBD21BA8}" destId="{C5862036-9223-409F-A0BE-3F8D632C547F}" srcOrd="2" destOrd="0" presId="urn:microsoft.com/office/officeart/2005/8/layout/orgChart1"/>
    <dgm:cxn modelId="{6625EFC5-7475-44B7-AC44-ECF02FE11227}" type="presParOf" srcId="{01193717-7213-4CC3-869C-29B2413FA875}" destId="{1A0FC607-AED7-4CC9-ABB0-054C5ECD7BE4}" srcOrd="2" destOrd="0" presId="urn:microsoft.com/office/officeart/2005/8/layout/orgChart1"/>
    <dgm:cxn modelId="{1FB278BE-F17A-43C0-A172-1B4F5A5CB3E6}" type="presParOf" srcId="{01193717-7213-4CC3-869C-29B2413FA875}" destId="{AE8262B0-8AC4-4A4B-BFAA-6179223817C6}" srcOrd="3" destOrd="0" presId="urn:microsoft.com/office/officeart/2005/8/layout/orgChart1"/>
    <dgm:cxn modelId="{4CF38A34-E92C-4DFF-93E7-7049C77E7AC9}" type="presParOf" srcId="{AE8262B0-8AC4-4A4B-BFAA-6179223817C6}" destId="{93027C49-16BC-45E5-A620-4A1CCD39872D}" srcOrd="0" destOrd="0" presId="urn:microsoft.com/office/officeart/2005/8/layout/orgChart1"/>
    <dgm:cxn modelId="{368DA4C7-D234-4C8A-8A82-5D6873BF1FC1}" type="presParOf" srcId="{93027C49-16BC-45E5-A620-4A1CCD39872D}" destId="{EE0E1B06-87DD-40D0-BED8-07D7B864A1B6}" srcOrd="0" destOrd="0" presId="urn:microsoft.com/office/officeart/2005/8/layout/orgChart1"/>
    <dgm:cxn modelId="{8FAB2DC0-3FAA-4C31-A8FB-21B1E49CE3F6}" type="presParOf" srcId="{93027C49-16BC-45E5-A620-4A1CCD39872D}" destId="{81BB4F1F-F482-48B9-81DA-4B5B0B2DC435}" srcOrd="1" destOrd="0" presId="urn:microsoft.com/office/officeart/2005/8/layout/orgChart1"/>
    <dgm:cxn modelId="{BB3F4B90-BB95-44B7-8C6A-026058391F6F}" type="presParOf" srcId="{AE8262B0-8AC4-4A4B-BFAA-6179223817C6}" destId="{87F350F1-7F6D-4664-A222-A50E58FB6F9B}" srcOrd="1" destOrd="0" presId="urn:microsoft.com/office/officeart/2005/8/layout/orgChart1"/>
    <dgm:cxn modelId="{58162533-C525-4362-BF60-B291FA936373}" type="presParOf" srcId="{AE8262B0-8AC4-4A4B-BFAA-6179223817C6}" destId="{37835460-A0BB-4B0E-BF3C-6024D0525E0A}" srcOrd="2" destOrd="0" presId="urn:microsoft.com/office/officeart/2005/8/layout/orgChart1"/>
    <dgm:cxn modelId="{C36BFCE3-6783-4828-AAAA-078D516E51DC}" type="presParOf" srcId="{01193717-7213-4CC3-869C-29B2413FA875}" destId="{1A844627-B7F4-434D-90E7-FAE919A4EE3C}" srcOrd="4" destOrd="0" presId="urn:microsoft.com/office/officeart/2005/8/layout/orgChart1"/>
    <dgm:cxn modelId="{56D3E00A-0021-45E9-8FDC-77DF9082B6A5}" type="presParOf" srcId="{01193717-7213-4CC3-869C-29B2413FA875}" destId="{C0B73F2D-E991-4760-903F-66091B103C15}" srcOrd="5" destOrd="0" presId="urn:microsoft.com/office/officeart/2005/8/layout/orgChart1"/>
    <dgm:cxn modelId="{AE8548B8-A214-4321-807E-37C76EC0A258}" type="presParOf" srcId="{C0B73F2D-E991-4760-903F-66091B103C15}" destId="{74E14247-ABCB-4677-BAF0-D62F076F3351}" srcOrd="0" destOrd="0" presId="urn:microsoft.com/office/officeart/2005/8/layout/orgChart1"/>
    <dgm:cxn modelId="{40F7C7FA-69C3-4134-AB1B-8AF282D048F0}" type="presParOf" srcId="{74E14247-ABCB-4677-BAF0-D62F076F3351}" destId="{EDC05E77-401A-440A-8A1B-E0FE82BCDB54}" srcOrd="0" destOrd="0" presId="urn:microsoft.com/office/officeart/2005/8/layout/orgChart1"/>
    <dgm:cxn modelId="{C1757040-05B3-4F28-8804-0B32353B3E59}" type="presParOf" srcId="{74E14247-ABCB-4677-BAF0-D62F076F3351}" destId="{E07DF9E9-589D-4380-9483-10DA0CD3DF1D}" srcOrd="1" destOrd="0" presId="urn:microsoft.com/office/officeart/2005/8/layout/orgChart1"/>
    <dgm:cxn modelId="{AD5FBE47-F98A-4115-87FF-F84B57F97F75}" type="presParOf" srcId="{C0B73F2D-E991-4760-903F-66091B103C15}" destId="{F3D23B90-1E0C-44ED-A913-AB2C634462E0}" srcOrd="1" destOrd="0" presId="urn:microsoft.com/office/officeart/2005/8/layout/orgChart1"/>
    <dgm:cxn modelId="{B57B5D59-346B-4BE8-A1A8-45F89FCF38BB}" type="presParOf" srcId="{C0B73F2D-E991-4760-903F-66091B103C15}" destId="{2B70A3B2-3CEF-4120-A91E-8CF403A0624C}" srcOrd="2" destOrd="0" presId="urn:microsoft.com/office/officeart/2005/8/layout/orgChart1"/>
    <dgm:cxn modelId="{A3E00FF8-DF00-42B5-B456-CEFA80FEF698}" type="presParOf" srcId="{4D9BE840-E24A-41E8-A0A0-70FEDE6F76FD}" destId="{96FE77A3-A1A0-49A9-ACE6-61EFDD533D52}" srcOrd="2" destOrd="0" presId="urn:microsoft.com/office/officeart/2005/8/layout/orgChart1"/>
    <dgm:cxn modelId="{E964C037-3636-4359-8467-6855D50EAEAE}" type="presParOf" srcId="{F2AD005C-D733-49D4-91BF-FD712172CEFE}" destId="{E68CDF6D-1A3D-48CC-87A5-F831ED7C75D7}" srcOrd="2" destOrd="0" presId="urn:microsoft.com/office/officeart/2005/8/layout/orgChart1"/>
    <dgm:cxn modelId="{660C18B3-DCA0-4872-9DDB-93174159F84B}" type="presParOf" srcId="{F2AD005C-D733-49D4-91BF-FD712172CEFE}" destId="{5CB0E565-3DE0-458B-A04B-B68F61CF5C98}" srcOrd="3" destOrd="0" presId="urn:microsoft.com/office/officeart/2005/8/layout/orgChart1"/>
    <dgm:cxn modelId="{E89602AA-4C70-48D7-8C78-C4E00BBD6DE7}" type="presParOf" srcId="{5CB0E565-3DE0-458B-A04B-B68F61CF5C98}" destId="{F3C3560D-4811-440E-BC57-1F9F97A54F83}" srcOrd="0" destOrd="0" presId="urn:microsoft.com/office/officeart/2005/8/layout/orgChart1"/>
    <dgm:cxn modelId="{54B1D1E0-51C5-44AC-9010-F502B05D4CB5}" type="presParOf" srcId="{F3C3560D-4811-440E-BC57-1F9F97A54F83}" destId="{DC8FBE4E-4E3C-41A9-B0A5-F3A418F93EAE}" srcOrd="0" destOrd="0" presId="urn:microsoft.com/office/officeart/2005/8/layout/orgChart1"/>
    <dgm:cxn modelId="{B95C598A-692D-4CE2-8A7D-F7872B9D848D}" type="presParOf" srcId="{F3C3560D-4811-440E-BC57-1F9F97A54F83}" destId="{34990274-2A24-4461-8611-1C1796EE68E1}" srcOrd="1" destOrd="0" presId="urn:microsoft.com/office/officeart/2005/8/layout/orgChart1"/>
    <dgm:cxn modelId="{CD47463F-EA9C-4A7F-823D-1B749B854646}" type="presParOf" srcId="{5CB0E565-3DE0-458B-A04B-B68F61CF5C98}" destId="{D30622E6-582C-4243-A61F-EC47AF91C96A}" srcOrd="1" destOrd="0" presId="urn:microsoft.com/office/officeart/2005/8/layout/orgChart1"/>
    <dgm:cxn modelId="{923CBA51-2D5E-4029-8D75-C8139B7D758D}" type="presParOf" srcId="{D30622E6-582C-4243-A61F-EC47AF91C96A}" destId="{B787C2A4-AAB0-43B3-9E3E-34F6F07EAD42}" srcOrd="0" destOrd="0" presId="urn:microsoft.com/office/officeart/2005/8/layout/orgChart1"/>
    <dgm:cxn modelId="{7F60850A-82DD-4C60-A383-07DB7D75C046}" type="presParOf" srcId="{D30622E6-582C-4243-A61F-EC47AF91C96A}" destId="{A2269192-F926-474B-B602-090243971722}" srcOrd="1" destOrd="0" presId="urn:microsoft.com/office/officeart/2005/8/layout/orgChart1"/>
    <dgm:cxn modelId="{9F3447CA-D1B6-4B4B-AAE0-B4FE1835FBF5}" type="presParOf" srcId="{A2269192-F926-474B-B602-090243971722}" destId="{87A22A21-BC20-4475-8FE0-75D6D033A530}" srcOrd="0" destOrd="0" presId="urn:microsoft.com/office/officeart/2005/8/layout/orgChart1"/>
    <dgm:cxn modelId="{467A2618-FE36-4D79-9449-755DC8DF9EDF}" type="presParOf" srcId="{87A22A21-BC20-4475-8FE0-75D6D033A530}" destId="{D4D4AB9C-965D-4394-978D-B8BCDBF3B133}" srcOrd="0" destOrd="0" presId="urn:microsoft.com/office/officeart/2005/8/layout/orgChart1"/>
    <dgm:cxn modelId="{CD6E43A2-6701-410D-869A-227DDA95AC45}" type="presParOf" srcId="{87A22A21-BC20-4475-8FE0-75D6D033A530}" destId="{97FD4508-79CB-4432-97D0-9CCB8849B493}" srcOrd="1" destOrd="0" presId="urn:microsoft.com/office/officeart/2005/8/layout/orgChart1"/>
    <dgm:cxn modelId="{A3EB8277-FE8E-432F-AF4A-C07BD7DD0F64}" type="presParOf" srcId="{A2269192-F926-474B-B602-090243971722}" destId="{65A1FD07-BEAF-455E-9CF7-1A4BA8912C3E}" srcOrd="1" destOrd="0" presId="urn:microsoft.com/office/officeart/2005/8/layout/orgChart1"/>
    <dgm:cxn modelId="{B1C53087-CE76-4391-9D45-53DF6CB6BF97}" type="presParOf" srcId="{A2269192-F926-474B-B602-090243971722}" destId="{61E5D152-6D41-44D8-897C-006EACD9646C}" srcOrd="2" destOrd="0" presId="urn:microsoft.com/office/officeart/2005/8/layout/orgChart1"/>
    <dgm:cxn modelId="{E02FFDAF-2C3F-48DC-991C-41345126B6E4}" type="presParOf" srcId="{D30622E6-582C-4243-A61F-EC47AF91C96A}" destId="{2398C67A-B089-45A2-88D5-314B0BE8DC75}" srcOrd="2" destOrd="0" presId="urn:microsoft.com/office/officeart/2005/8/layout/orgChart1"/>
    <dgm:cxn modelId="{40F289EB-1551-4626-8037-C8D6B5D74887}" type="presParOf" srcId="{D30622E6-582C-4243-A61F-EC47AF91C96A}" destId="{BFCF27F8-540B-43BF-9BCE-8CF1DD72DD5F}" srcOrd="3" destOrd="0" presId="urn:microsoft.com/office/officeart/2005/8/layout/orgChart1"/>
    <dgm:cxn modelId="{56CD6C6B-260F-4355-B146-AEFC1842218B}" type="presParOf" srcId="{BFCF27F8-540B-43BF-9BCE-8CF1DD72DD5F}" destId="{485424DA-EDCD-43F0-B764-E5DB54A14C4E}" srcOrd="0" destOrd="0" presId="urn:microsoft.com/office/officeart/2005/8/layout/orgChart1"/>
    <dgm:cxn modelId="{281EE69B-C73B-400B-9679-D1EB79169CE3}" type="presParOf" srcId="{485424DA-EDCD-43F0-B764-E5DB54A14C4E}" destId="{1DAF150F-67A7-4325-809F-B74BD814D15B}" srcOrd="0" destOrd="0" presId="urn:microsoft.com/office/officeart/2005/8/layout/orgChart1"/>
    <dgm:cxn modelId="{A07A5B25-EEBB-4D24-AEB2-A3C88A6B6A81}" type="presParOf" srcId="{485424DA-EDCD-43F0-B764-E5DB54A14C4E}" destId="{2DB54C5E-FCC8-49A4-B749-D0B707F3C923}" srcOrd="1" destOrd="0" presId="urn:microsoft.com/office/officeart/2005/8/layout/orgChart1"/>
    <dgm:cxn modelId="{CD2D3091-9B59-4FD0-A9BE-CB7D9F99146A}" type="presParOf" srcId="{BFCF27F8-540B-43BF-9BCE-8CF1DD72DD5F}" destId="{1AE68C9D-E428-45A5-96A6-ADE2D6610148}" srcOrd="1" destOrd="0" presId="urn:microsoft.com/office/officeart/2005/8/layout/orgChart1"/>
    <dgm:cxn modelId="{E8245578-415C-4A35-B5A3-193EA2BB41B0}" type="presParOf" srcId="{BFCF27F8-540B-43BF-9BCE-8CF1DD72DD5F}" destId="{FC13ADAE-B293-495C-952C-8A2986ED472C}" srcOrd="2" destOrd="0" presId="urn:microsoft.com/office/officeart/2005/8/layout/orgChart1"/>
    <dgm:cxn modelId="{57A9B247-A209-4F9D-8E0C-5E6805FB1979}" type="presParOf" srcId="{D30622E6-582C-4243-A61F-EC47AF91C96A}" destId="{63210C3B-4E5E-4ADA-A7F4-5AAA209A0E36}" srcOrd="4" destOrd="0" presId="urn:microsoft.com/office/officeart/2005/8/layout/orgChart1"/>
    <dgm:cxn modelId="{A12FE592-E665-42CB-AE9A-803B956513D7}" type="presParOf" srcId="{D30622E6-582C-4243-A61F-EC47AF91C96A}" destId="{E491D898-4459-4529-9EB6-260A5142C6D1}" srcOrd="5" destOrd="0" presId="urn:microsoft.com/office/officeart/2005/8/layout/orgChart1"/>
    <dgm:cxn modelId="{B4DC244C-3F11-4BC5-8DAE-F3E94455C2EC}" type="presParOf" srcId="{E491D898-4459-4529-9EB6-260A5142C6D1}" destId="{5A0A315B-792C-481F-A91F-F1A6D87522E2}" srcOrd="0" destOrd="0" presId="urn:microsoft.com/office/officeart/2005/8/layout/orgChart1"/>
    <dgm:cxn modelId="{57E3180F-7070-48D1-BAD1-56C2BEB8E973}" type="presParOf" srcId="{5A0A315B-792C-481F-A91F-F1A6D87522E2}" destId="{F6FF8E3B-4D0D-4694-94B6-C29A7D7BA18D}" srcOrd="0" destOrd="0" presId="urn:microsoft.com/office/officeart/2005/8/layout/orgChart1"/>
    <dgm:cxn modelId="{B4839A38-826E-4E2C-80CB-A978B8C5FFC9}" type="presParOf" srcId="{5A0A315B-792C-481F-A91F-F1A6D87522E2}" destId="{8414DF11-2770-4093-82AC-662AAD1DDB6C}" srcOrd="1" destOrd="0" presId="urn:microsoft.com/office/officeart/2005/8/layout/orgChart1"/>
    <dgm:cxn modelId="{BB2B7078-8365-4A0D-92F9-09632CDFFBD2}" type="presParOf" srcId="{E491D898-4459-4529-9EB6-260A5142C6D1}" destId="{B28C0ED7-D8F1-481E-B33B-61ACE5D8507A}" srcOrd="1" destOrd="0" presId="urn:microsoft.com/office/officeart/2005/8/layout/orgChart1"/>
    <dgm:cxn modelId="{07060F64-2BB1-4218-90BC-70BAC42EB857}" type="presParOf" srcId="{E491D898-4459-4529-9EB6-260A5142C6D1}" destId="{61775233-5AA4-4B52-BD58-F6B23ADC8A23}" srcOrd="2" destOrd="0" presId="urn:microsoft.com/office/officeart/2005/8/layout/orgChart1"/>
    <dgm:cxn modelId="{90644BDB-1802-4958-83E3-0AA15BE4A1B3}" type="presParOf" srcId="{5CB0E565-3DE0-458B-A04B-B68F61CF5C98}" destId="{4CBD57C3-53BA-40AF-A0C0-746C31E9BA2A}" srcOrd="2" destOrd="0" presId="urn:microsoft.com/office/officeart/2005/8/layout/orgChart1"/>
    <dgm:cxn modelId="{C32994FE-0851-47EA-96FB-AB7AAC8D4B3D}" type="presParOf" srcId="{F2AD005C-D733-49D4-91BF-FD712172CEFE}" destId="{DE890D4B-BD6E-4C26-B22A-AA5F16F89974}" srcOrd="4" destOrd="0" presId="urn:microsoft.com/office/officeart/2005/8/layout/orgChart1"/>
    <dgm:cxn modelId="{1861E921-D708-4B9A-B470-0DA7339B91D2}" type="presParOf" srcId="{F2AD005C-D733-49D4-91BF-FD712172CEFE}" destId="{ECC4888C-7FE7-4F74-8993-70F0643DE5E3}" srcOrd="5" destOrd="0" presId="urn:microsoft.com/office/officeart/2005/8/layout/orgChart1"/>
    <dgm:cxn modelId="{F7D1991A-9A43-4A06-842E-B959614E2A39}" type="presParOf" srcId="{ECC4888C-7FE7-4F74-8993-70F0643DE5E3}" destId="{86DBA413-A9C5-42C3-8B99-6F6B165AD58C}" srcOrd="0" destOrd="0" presId="urn:microsoft.com/office/officeart/2005/8/layout/orgChart1"/>
    <dgm:cxn modelId="{181CBFCF-CDB4-4778-8A56-BB85E7CFA0B8}" type="presParOf" srcId="{86DBA413-A9C5-42C3-8B99-6F6B165AD58C}" destId="{4C1F356F-C020-43DD-A8E7-6A525D467A32}" srcOrd="0" destOrd="0" presId="urn:microsoft.com/office/officeart/2005/8/layout/orgChart1"/>
    <dgm:cxn modelId="{495D4297-E594-463A-8B59-B4832C566591}" type="presParOf" srcId="{86DBA413-A9C5-42C3-8B99-6F6B165AD58C}" destId="{2A0653EA-F853-4921-9F88-FC539F0B64D5}" srcOrd="1" destOrd="0" presId="urn:microsoft.com/office/officeart/2005/8/layout/orgChart1"/>
    <dgm:cxn modelId="{788BE8D4-EEEA-49F4-9BED-31456DB1987E}" type="presParOf" srcId="{ECC4888C-7FE7-4F74-8993-70F0643DE5E3}" destId="{573CBE14-1FED-4CB4-8DA7-018420EC6F23}" srcOrd="1" destOrd="0" presId="urn:microsoft.com/office/officeart/2005/8/layout/orgChart1"/>
    <dgm:cxn modelId="{70572E9A-267E-4DC1-BE1E-C4FC420D3F24}" type="presParOf" srcId="{573CBE14-1FED-4CB4-8DA7-018420EC6F23}" destId="{7B5F8142-27CE-401D-9941-1A0373BABACF}" srcOrd="0" destOrd="0" presId="urn:microsoft.com/office/officeart/2005/8/layout/orgChart1"/>
    <dgm:cxn modelId="{BB1E12BB-7DA9-43EC-80D5-B0D51640548E}" type="presParOf" srcId="{573CBE14-1FED-4CB4-8DA7-018420EC6F23}" destId="{17691C2B-1172-4DEA-ACD7-2416E7782236}" srcOrd="1" destOrd="0" presId="urn:microsoft.com/office/officeart/2005/8/layout/orgChart1"/>
    <dgm:cxn modelId="{156E2393-BE7F-4C63-A9B9-05D891245702}" type="presParOf" srcId="{17691C2B-1172-4DEA-ACD7-2416E7782236}" destId="{E10382AE-8CCF-41AD-AEF4-B65748142900}" srcOrd="0" destOrd="0" presId="urn:microsoft.com/office/officeart/2005/8/layout/orgChart1"/>
    <dgm:cxn modelId="{14E831E4-0177-4541-9F51-945B2B5A63A5}" type="presParOf" srcId="{E10382AE-8CCF-41AD-AEF4-B65748142900}" destId="{074ABC75-ADBC-4425-9AB6-C26DC8A0A2AE}" srcOrd="0" destOrd="0" presId="urn:microsoft.com/office/officeart/2005/8/layout/orgChart1"/>
    <dgm:cxn modelId="{F8A96B3B-135F-4388-9B27-1D50F1AB9230}" type="presParOf" srcId="{E10382AE-8CCF-41AD-AEF4-B65748142900}" destId="{CA125885-DF31-4FE8-B617-699E5C402DC8}" srcOrd="1" destOrd="0" presId="urn:microsoft.com/office/officeart/2005/8/layout/orgChart1"/>
    <dgm:cxn modelId="{75D430E8-5FD3-49FA-B8A5-6EE393885FA8}" type="presParOf" srcId="{17691C2B-1172-4DEA-ACD7-2416E7782236}" destId="{E47BD424-DC04-40BF-ACCD-78138C46F47D}" srcOrd="1" destOrd="0" presId="urn:microsoft.com/office/officeart/2005/8/layout/orgChart1"/>
    <dgm:cxn modelId="{289A787D-D46C-4167-A073-FA806139B7A3}" type="presParOf" srcId="{17691C2B-1172-4DEA-ACD7-2416E7782236}" destId="{59D62508-426C-4220-B9A2-1D143D80B360}" srcOrd="2" destOrd="0" presId="urn:microsoft.com/office/officeart/2005/8/layout/orgChart1"/>
    <dgm:cxn modelId="{598B70CE-C123-4139-8B1B-0D32872FB9DB}" type="presParOf" srcId="{573CBE14-1FED-4CB4-8DA7-018420EC6F23}" destId="{752AF685-0C91-40B3-96D1-513C041F938B}" srcOrd="2" destOrd="0" presId="urn:microsoft.com/office/officeart/2005/8/layout/orgChart1"/>
    <dgm:cxn modelId="{C33CA527-7177-441E-BFEA-7D0CC7E1D950}" type="presParOf" srcId="{573CBE14-1FED-4CB4-8DA7-018420EC6F23}" destId="{97C140DE-4BAE-4B92-BF62-8C252FAA02F5}" srcOrd="3" destOrd="0" presId="urn:microsoft.com/office/officeart/2005/8/layout/orgChart1"/>
    <dgm:cxn modelId="{DDAFFFD5-19DD-40BF-B3AE-8B3F88B47DF1}" type="presParOf" srcId="{97C140DE-4BAE-4B92-BF62-8C252FAA02F5}" destId="{B44D4AC2-42B6-47EA-8E60-3E9E0D6B5089}" srcOrd="0" destOrd="0" presId="urn:microsoft.com/office/officeart/2005/8/layout/orgChart1"/>
    <dgm:cxn modelId="{EAA2F6C0-9575-470F-A7B8-C9FDD888A05A}" type="presParOf" srcId="{B44D4AC2-42B6-47EA-8E60-3E9E0D6B5089}" destId="{2B662186-5CC7-4F79-BD8A-78B496357FDB}" srcOrd="0" destOrd="0" presId="urn:microsoft.com/office/officeart/2005/8/layout/orgChart1"/>
    <dgm:cxn modelId="{9A06652F-16C7-40CC-95F1-387117A7D41B}" type="presParOf" srcId="{B44D4AC2-42B6-47EA-8E60-3E9E0D6B5089}" destId="{E0699F90-E98F-469A-86F0-46ADB1E04E05}" srcOrd="1" destOrd="0" presId="urn:microsoft.com/office/officeart/2005/8/layout/orgChart1"/>
    <dgm:cxn modelId="{8EA9CA34-BA5F-45A9-84F1-D32E32BE951E}" type="presParOf" srcId="{97C140DE-4BAE-4B92-BF62-8C252FAA02F5}" destId="{745C2791-DB0E-42F8-94FE-C72A493FFA2D}" srcOrd="1" destOrd="0" presId="urn:microsoft.com/office/officeart/2005/8/layout/orgChart1"/>
    <dgm:cxn modelId="{CAF1F8E1-7AC8-40DE-8194-09B9964D82D5}" type="presParOf" srcId="{97C140DE-4BAE-4B92-BF62-8C252FAA02F5}" destId="{023B5594-CF89-42C0-AE96-E9964EF4656C}" srcOrd="2" destOrd="0" presId="urn:microsoft.com/office/officeart/2005/8/layout/orgChart1"/>
    <dgm:cxn modelId="{625BF67A-6542-4A1F-B084-5E2F83F05946}" type="presParOf" srcId="{ECC4888C-7FE7-4F74-8993-70F0643DE5E3}" destId="{E36F8938-9612-4E4D-BADC-03F3A62C78A9}" srcOrd="2" destOrd="0" presId="urn:microsoft.com/office/officeart/2005/8/layout/orgChart1"/>
    <dgm:cxn modelId="{8874FEE2-587F-4508-BBFF-058077021126}" type="presParOf" srcId="{F2AD005C-D733-49D4-91BF-FD712172CEFE}" destId="{CE63F475-9E25-4CC8-A7EA-46326581AB87}" srcOrd="6" destOrd="0" presId="urn:microsoft.com/office/officeart/2005/8/layout/orgChart1"/>
    <dgm:cxn modelId="{FA1694B6-D1D1-44DB-92A1-EB47BF57405A}" type="presParOf" srcId="{F2AD005C-D733-49D4-91BF-FD712172CEFE}" destId="{4BA463A7-6AF1-4093-BC55-D71E17A76EF7}" srcOrd="7" destOrd="0" presId="urn:microsoft.com/office/officeart/2005/8/layout/orgChart1"/>
    <dgm:cxn modelId="{668E0185-17B9-4DDD-AE17-F8972CD6E66B}" type="presParOf" srcId="{4BA463A7-6AF1-4093-BC55-D71E17A76EF7}" destId="{7BB31676-CC70-4998-BF74-22F963F3EFFD}" srcOrd="0" destOrd="0" presId="urn:microsoft.com/office/officeart/2005/8/layout/orgChart1"/>
    <dgm:cxn modelId="{A8DB59BD-8A97-4144-B36D-81E3E0DB5ED5}" type="presParOf" srcId="{7BB31676-CC70-4998-BF74-22F963F3EFFD}" destId="{3F4E03FC-0C3D-48FC-9B5F-5B1CA1C0234A}" srcOrd="0" destOrd="0" presId="urn:microsoft.com/office/officeart/2005/8/layout/orgChart1"/>
    <dgm:cxn modelId="{CF0560AC-0E3C-41FD-8B79-077C57D5E2BC}" type="presParOf" srcId="{7BB31676-CC70-4998-BF74-22F963F3EFFD}" destId="{54D33FA2-EF40-4FDE-ACBE-2BB24426F6A5}" srcOrd="1" destOrd="0" presId="urn:microsoft.com/office/officeart/2005/8/layout/orgChart1"/>
    <dgm:cxn modelId="{1A09F6C6-37EC-48E7-A1A1-A64A05A9B7F8}" type="presParOf" srcId="{4BA463A7-6AF1-4093-BC55-D71E17A76EF7}" destId="{2AFDE35D-BA4B-477D-8504-855C43D9EE0D}" srcOrd="1" destOrd="0" presId="urn:microsoft.com/office/officeart/2005/8/layout/orgChart1"/>
    <dgm:cxn modelId="{87CE3F81-68B4-4106-98F2-A1214BB535A7}" type="presParOf" srcId="{2AFDE35D-BA4B-477D-8504-855C43D9EE0D}" destId="{54FD13DA-50AE-4D19-AE4D-7E20D69A76CD}" srcOrd="0" destOrd="0" presId="urn:microsoft.com/office/officeart/2005/8/layout/orgChart1"/>
    <dgm:cxn modelId="{CB0A8FF5-EA0B-4184-9782-B2028E23B36E}" type="presParOf" srcId="{2AFDE35D-BA4B-477D-8504-855C43D9EE0D}" destId="{2EB0E6A4-9DE1-458C-A758-DE4674A5287F}" srcOrd="1" destOrd="0" presId="urn:microsoft.com/office/officeart/2005/8/layout/orgChart1"/>
    <dgm:cxn modelId="{8ABDA7AC-791A-4F58-BD0A-AB347E30D8F6}" type="presParOf" srcId="{2EB0E6A4-9DE1-458C-A758-DE4674A5287F}" destId="{2EDB4990-3D14-4C3F-A2CA-B6FF5C89A9EF}" srcOrd="0" destOrd="0" presId="urn:microsoft.com/office/officeart/2005/8/layout/orgChart1"/>
    <dgm:cxn modelId="{BCD02DEB-5C98-4ECF-9847-203CA3E80716}" type="presParOf" srcId="{2EDB4990-3D14-4C3F-A2CA-B6FF5C89A9EF}" destId="{8551DD94-5339-4B7A-9495-46A77E444FA4}" srcOrd="0" destOrd="0" presId="urn:microsoft.com/office/officeart/2005/8/layout/orgChart1"/>
    <dgm:cxn modelId="{7D70940C-965C-4A2C-B9DF-661E274B0454}" type="presParOf" srcId="{2EDB4990-3D14-4C3F-A2CA-B6FF5C89A9EF}" destId="{AADD50A5-57EA-4E9C-963D-C19DB2582B69}" srcOrd="1" destOrd="0" presId="urn:microsoft.com/office/officeart/2005/8/layout/orgChart1"/>
    <dgm:cxn modelId="{30C4C2CE-0963-4FE1-A500-5E98E0981BB2}" type="presParOf" srcId="{2EB0E6A4-9DE1-458C-A758-DE4674A5287F}" destId="{36B5F951-09A0-447C-A53B-9AC42434592E}" srcOrd="1" destOrd="0" presId="urn:microsoft.com/office/officeart/2005/8/layout/orgChart1"/>
    <dgm:cxn modelId="{06CF5244-10F2-4BB4-8517-C01230008A68}" type="presParOf" srcId="{2EB0E6A4-9DE1-458C-A758-DE4674A5287F}" destId="{5AC9D2D2-8024-4E6F-B81E-41A4FAC8623B}" srcOrd="2" destOrd="0" presId="urn:microsoft.com/office/officeart/2005/8/layout/orgChart1"/>
    <dgm:cxn modelId="{257D8209-0541-4FFD-85CB-43ADB259507D}" type="presParOf" srcId="{2AFDE35D-BA4B-477D-8504-855C43D9EE0D}" destId="{C5C71345-5BA4-462D-A115-96525FC741C5}" srcOrd="2" destOrd="0" presId="urn:microsoft.com/office/officeart/2005/8/layout/orgChart1"/>
    <dgm:cxn modelId="{3F52134B-2EEA-4947-AFD3-4BFB566D6866}" type="presParOf" srcId="{2AFDE35D-BA4B-477D-8504-855C43D9EE0D}" destId="{EFA28FEB-31AE-46D7-9E75-1A2695E26BA4}" srcOrd="3" destOrd="0" presId="urn:microsoft.com/office/officeart/2005/8/layout/orgChart1"/>
    <dgm:cxn modelId="{051A2778-A9DE-4AD7-9BBE-6F1386AF898F}" type="presParOf" srcId="{EFA28FEB-31AE-46D7-9E75-1A2695E26BA4}" destId="{6D2CD081-2E4B-48E6-900C-2909B63B6624}" srcOrd="0" destOrd="0" presId="urn:microsoft.com/office/officeart/2005/8/layout/orgChart1"/>
    <dgm:cxn modelId="{7CEEDFB3-8330-45A5-B84B-357052A90738}" type="presParOf" srcId="{6D2CD081-2E4B-48E6-900C-2909B63B6624}" destId="{490ED017-E801-4E95-B660-5248E45A26BB}" srcOrd="0" destOrd="0" presId="urn:microsoft.com/office/officeart/2005/8/layout/orgChart1"/>
    <dgm:cxn modelId="{CF34E018-38A0-43AD-8225-06C43EF3C63B}" type="presParOf" srcId="{6D2CD081-2E4B-48E6-900C-2909B63B6624}" destId="{73793068-5DD9-412C-ACFF-C3DFC6A8F6FE}" srcOrd="1" destOrd="0" presId="urn:microsoft.com/office/officeart/2005/8/layout/orgChart1"/>
    <dgm:cxn modelId="{07A6546F-6414-4526-969F-5B83855549D9}" type="presParOf" srcId="{EFA28FEB-31AE-46D7-9E75-1A2695E26BA4}" destId="{1DEA9172-FAA8-4A85-A6F2-73C6B99F7458}" srcOrd="1" destOrd="0" presId="urn:microsoft.com/office/officeart/2005/8/layout/orgChart1"/>
    <dgm:cxn modelId="{10A7BD9E-9E45-4C01-8535-1CA6D7F548BF}" type="presParOf" srcId="{EFA28FEB-31AE-46D7-9E75-1A2695E26BA4}" destId="{B0126453-0599-4055-8A27-7C3E7A0137F4}" srcOrd="2" destOrd="0" presId="urn:microsoft.com/office/officeart/2005/8/layout/orgChart1"/>
    <dgm:cxn modelId="{4DBD0941-1127-48E5-858F-233FC6F4D077}" type="presParOf" srcId="{4BA463A7-6AF1-4093-BC55-D71E17A76EF7}" destId="{AF388F2D-27C1-4E0C-B67C-CEE6B11C2F4A}" srcOrd="2" destOrd="0" presId="urn:microsoft.com/office/officeart/2005/8/layout/orgChart1"/>
    <dgm:cxn modelId="{0C6A1A85-236B-44BB-9937-C6526826C58A}" type="presParOf" srcId="{B15DADD0-84F5-4119-8567-A39201BBC2FF}" destId="{ADFB1395-FD84-47C3-99C0-6271EA2967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F2C9D-D1A4-41A9-86DA-C3B42EA159C1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F0219ACC-3D5D-447F-A6A2-AED3FAA38700}">
      <dgm:prSet phldrT="[Texto]" custT="1"/>
      <dgm:spPr>
        <a:solidFill>
          <a:srgbClr val="00B0F0"/>
        </a:soli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pt-PT" sz="3200" dirty="0"/>
            <a:t>Sonho</a:t>
          </a:r>
        </a:p>
        <a:p>
          <a:r>
            <a:rPr lang="pt-PT" sz="2400" b="1" dirty="0"/>
            <a:t>“ TEAR”</a:t>
          </a:r>
        </a:p>
        <a:p>
          <a:endParaRPr lang="pt-PT" sz="1000" dirty="0"/>
        </a:p>
      </dgm:t>
    </dgm:pt>
    <dgm:pt modelId="{E878F585-CD3A-45CC-A3ED-366F47D65D1F}" type="parTrans" cxnId="{E61FBF9E-50E7-4CA1-BAF0-742000FF5E09}">
      <dgm:prSet/>
      <dgm:spPr/>
      <dgm:t>
        <a:bodyPr/>
        <a:lstStyle/>
        <a:p>
          <a:endParaRPr lang="pt-PT"/>
        </a:p>
      </dgm:t>
    </dgm:pt>
    <dgm:pt modelId="{92CAC158-9F0C-4526-ABFD-17243792F229}" type="sibTrans" cxnId="{E61FBF9E-50E7-4CA1-BAF0-742000FF5E0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PT"/>
        </a:p>
      </dgm:t>
    </dgm:pt>
    <dgm:pt modelId="{8ECCCC3A-EC08-47B5-BFFF-0112F534D46B}">
      <dgm:prSet phldrT="[Texto]" custT="1"/>
      <dgm:spPr>
        <a:solidFill>
          <a:srgbClr val="FF000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pt-PT" sz="2000" b="1" dirty="0" smtClean="0"/>
            <a:t>Laboratório</a:t>
          </a:r>
          <a:endParaRPr lang="pt-PT" sz="2000" b="1" dirty="0"/>
        </a:p>
        <a:p>
          <a:r>
            <a:rPr lang="pt-PT" sz="1400" b="1" dirty="0"/>
            <a:t>Articular e promover projetos que aproximem </a:t>
          </a:r>
          <a:r>
            <a:rPr lang="pt-PT" sz="1400" b="1" dirty="0" smtClean="0"/>
            <a:t>a expressão dramática e  o uso das TIC ao currículo formal, no mesmo espaço </a:t>
          </a:r>
          <a:r>
            <a:rPr lang="pt-PT" sz="1400" b="1" dirty="0" err="1" smtClean="0"/>
            <a:t>crativo</a:t>
          </a:r>
          <a:r>
            <a:rPr lang="pt-PT" sz="1400" b="1" dirty="0" smtClean="0"/>
            <a:t>.</a:t>
          </a:r>
          <a:endParaRPr lang="pt-PT" sz="1400" b="1" dirty="0"/>
        </a:p>
      </dgm:t>
    </dgm:pt>
    <dgm:pt modelId="{D350B28F-B3E1-4C78-8EE0-C51B502B737A}" type="parTrans" cxnId="{7DF7C4D3-6BDB-4E9C-81B8-279C9F23BD1E}">
      <dgm:prSet/>
      <dgm:spPr/>
      <dgm:t>
        <a:bodyPr/>
        <a:lstStyle/>
        <a:p>
          <a:endParaRPr lang="pt-PT"/>
        </a:p>
      </dgm:t>
    </dgm:pt>
    <dgm:pt modelId="{689F105E-B3AC-4A6A-8FAE-93BA10436C3C}" type="sibTrans" cxnId="{7DF7C4D3-6BDB-4E9C-81B8-279C9F23BD1E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pt-PT" b="1" cap="none" spc="0">
            <a:ln w="11430"/>
            <a:solidFill>
              <a:srgbClr val="FF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A50C71A-99C8-4FCA-819F-F9F2D82ABBEE}">
      <dgm:prSet phldrT="[Texto]" custT="1"/>
      <dgm:spPr/>
      <dgm:t>
        <a:bodyPr/>
        <a:lstStyle/>
        <a:p>
          <a:r>
            <a:rPr lang="pt-PT" sz="1800" b="1" dirty="0"/>
            <a:t>Alunos</a:t>
          </a:r>
        </a:p>
        <a:p>
          <a:r>
            <a:rPr lang="pt-PT" sz="1800" b="1" dirty="0"/>
            <a:t>Professores</a:t>
          </a:r>
        </a:p>
      </dgm:t>
    </dgm:pt>
    <dgm:pt modelId="{34B4F1FD-070A-49D0-A21F-C62F39D5C346}" type="parTrans" cxnId="{3A4E39CD-D4C3-4D24-BCF6-281AB581302F}">
      <dgm:prSet/>
      <dgm:spPr/>
      <dgm:t>
        <a:bodyPr/>
        <a:lstStyle/>
        <a:p>
          <a:endParaRPr lang="pt-PT"/>
        </a:p>
      </dgm:t>
    </dgm:pt>
    <dgm:pt modelId="{D520D47B-197B-4B84-9B25-B3AD63A464F5}" type="sibTrans" cxnId="{3A4E39CD-D4C3-4D24-BCF6-281AB581302F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PT"/>
        </a:p>
      </dgm:t>
    </dgm:pt>
    <dgm:pt modelId="{9AF131C0-43C6-476C-A524-682D5F2B558D}" type="pres">
      <dgm:prSet presAssocID="{BE4F2C9D-D1A4-41A9-86DA-C3B42EA159C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3A4153-CE72-4BF2-9490-D7927A564A0F}" type="pres">
      <dgm:prSet presAssocID="{F0219ACC-3D5D-447F-A6A2-AED3FAA38700}" presName="gear1" presStyleLbl="node1" presStyleIdx="0" presStyleCnt="3" custAng="21207780" custLinFactNeighborX="16704" custLinFactNeighborY="56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7F35647-F0F6-4D25-B9AC-F9D16680085F}" type="pres">
      <dgm:prSet presAssocID="{F0219ACC-3D5D-447F-A6A2-AED3FAA38700}" presName="gear1srcNode" presStyleLbl="node1" presStyleIdx="0" presStyleCnt="3"/>
      <dgm:spPr/>
      <dgm:t>
        <a:bodyPr/>
        <a:lstStyle/>
        <a:p>
          <a:endParaRPr lang="pt-PT"/>
        </a:p>
      </dgm:t>
    </dgm:pt>
    <dgm:pt modelId="{5846C83C-B5EF-43BC-B6FE-319EAFA270A0}" type="pres">
      <dgm:prSet presAssocID="{F0219ACC-3D5D-447F-A6A2-AED3FAA38700}" presName="gear1dstNode" presStyleLbl="node1" presStyleIdx="0" presStyleCnt="3"/>
      <dgm:spPr/>
      <dgm:t>
        <a:bodyPr/>
        <a:lstStyle/>
        <a:p>
          <a:endParaRPr lang="pt-PT"/>
        </a:p>
      </dgm:t>
    </dgm:pt>
    <dgm:pt modelId="{6439BC9C-3B31-4A12-997B-5922FD98E1F3}" type="pres">
      <dgm:prSet presAssocID="{8ECCCC3A-EC08-47B5-BFFF-0112F534D46B}" presName="gear2" presStyleLbl="node1" presStyleIdx="1" presStyleCnt="3" custScaleX="175479" custScaleY="161317" custLinFactNeighborX="-31440" custLinFactNeighborY="30611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7CCE83-E7F0-46C5-ABC5-E65AB770F1FB}" type="pres">
      <dgm:prSet presAssocID="{8ECCCC3A-EC08-47B5-BFFF-0112F534D46B}" presName="gear2srcNode" presStyleLbl="node1" presStyleIdx="1" presStyleCnt="3"/>
      <dgm:spPr/>
      <dgm:t>
        <a:bodyPr/>
        <a:lstStyle/>
        <a:p>
          <a:endParaRPr lang="pt-PT"/>
        </a:p>
      </dgm:t>
    </dgm:pt>
    <dgm:pt modelId="{EEA16BE1-2E45-45E1-9C70-434C687EFEC7}" type="pres">
      <dgm:prSet presAssocID="{8ECCCC3A-EC08-47B5-BFFF-0112F534D46B}" presName="gear2dstNode" presStyleLbl="node1" presStyleIdx="1" presStyleCnt="3"/>
      <dgm:spPr/>
      <dgm:t>
        <a:bodyPr/>
        <a:lstStyle/>
        <a:p>
          <a:endParaRPr lang="pt-PT"/>
        </a:p>
      </dgm:t>
    </dgm:pt>
    <dgm:pt modelId="{ECA0A49C-70C4-4C56-84A9-129DCCF48976}" type="pres">
      <dgm:prSet presAssocID="{7A50C71A-99C8-4FCA-819F-F9F2D82ABBEE}" presName="gear3" presStyleLbl="node1" presStyleIdx="2" presStyleCnt="3" custAng="360376" custScaleX="130728" custScaleY="122235" custLinFactNeighborX="5433" custLinFactNeighborY="1794"/>
      <dgm:spPr/>
      <dgm:t>
        <a:bodyPr/>
        <a:lstStyle/>
        <a:p>
          <a:endParaRPr lang="pt-PT"/>
        </a:p>
      </dgm:t>
    </dgm:pt>
    <dgm:pt modelId="{646BB175-FD76-494B-8F67-724EAF4F3CD6}" type="pres">
      <dgm:prSet presAssocID="{7A50C71A-99C8-4FCA-819F-F9F2D82ABBE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CDE484C-045B-4197-9E74-B246B024621D}" type="pres">
      <dgm:prSet presAssocID="{7A50C71A-99C8-4FCA-819F-F9F2D82ABBEE}" presName="gear3srcNode" presStyleLbl="node1" presStyleIdx="2" presStyleCnt="3"/>
      <dgm:spPr/>
      <dgm:t>
        <a:bodyPr/>
        <a:lstStyle/>
        <a:p>
          <a:endParaRPr lang="pt-PT"/>
        </a:p>
      </dgm:t>
    </dgm:pt>
    <dgm:pt modelId="{8E125E9E-4289-43FF-A1C9-0319765B1DBE}" type="pres">
      <dgm:prSet presAssocID="{7A50C71A-99C8-4FCA-819F-F9F2D82ABBEE}" presName="gear3dstNode" presStyleLbl="node1" presStyleIdx="2" presStyleCnt="3"/>
      <dgm:spPr/>
      <dgm:t>
        <a:bodyPr/>
        <a:lstStyle/>
        <a:p>
          <a:endParaRPr lang="pt-PT"/>
        </a:p>
      </dgm:t>
    </dgm:pt>
    <dgm:pt modelId="{F36CE520-3F45-4B41-9563-D07E73998F5D}" type="pres">
      <dgm:prSet presAssocID="{92CAC158-9F0C-4526-ABFD-17243792F229}" presName="connector1" presStyleLbl="sibTrans2D1" presStyleIdx="0" presStyleCnt="3" custScaleX="110002" custScaleY="108838" custLinFactNeighborX="14238" custLinFactNeighborY="47"/>
      <dgm:spPr/>
      <dgm:t>
        <a:bodyPr/>
        <a:lstStyle/>
        <a:p>
          <a:endParaRPr lang="pt-PT"/>
        </a:p>
      </dgm:t>
    </dgm:pt>
    <dgm:pt modelId="{DC997835-3AA9-4E60-8AD0-3DD9837ED6BF}" type="pres">
      <dgm:prSet presAssocID="{689F105E-B3AC-4A6A-8FAE-93BA10436C3C}" presName="connector2" presStyleLbl="sibTrans2D1" presStyleIdx="1" presStyleCnt="3" custLinFactNeighborX="-48926" custLinFactNeighborY="1821"/>
      <dgm:spPr/>
      <dgm:t>
        <a:bodyPr/>
        <a:lstStyle/>
        <a:p>
          <a:endParaRPr lang="pt-PT"/>
        </a:p>
      </dgm:t>
    </dgm:pt>
    <dgm:pt modelId="{FF2F34F2-3989-42B2-B333-63CFE34138F2}" type="pres">
      <dgm:prSet presAssocID="{D520D47B-197B-4B84-9B25-B3AD63A464F5}" presName="connector3" presStyleLbl="sibTrans2D1" presStyleIdx="2" presStyleCnt="3" custAng="1773507" custLinFactNeighborX="-13505" custLinFactNeighborY="-2171"/>
      <dgm:spPr/>
      <dgm:t>
        <a:bodyPr/>
        <a:lstStyle/>
        <a:p>
          <a:endParaRPr lang="pt-PT"/>
        </a:p>
      </dgm:t>
    </dgm:pt>
  </dgm:ptLst>
  <dgm:cxnLst>
    <dgm:cxn modelId="{5E65F71E-B86E-4204-90FF-EFEF272EC1BA}" type="presOf" srcId="{BE4F2C9D-D1A4-41A9-86DA-C3B42EA159C1}" destId="{9AF131C0-43C6-476C-A524-682D5F2B558D}" srcOrd="0" destOrd="0" presId="urn:microsoft.com/office/officeart/2005/8/layout/gear1"/>
    <dgm:cxn modelId="{DD969705-BA76-4C09-94BE-1EF1355CF97E}" type="presOf" srcId="{7A50C71A-99C8-4FCA-819F-F9F2D82ABBEE}" destId="{ECA0A49C-70C4-4C56-84A9-129DCCF48976}" srcOrd="0" destOrd="0" presId="urn:microsoft.com/office/officeart/2005/8/layout/gear1"/>
    <dgm:cxn modelId="{DDB49F52-2FC9-4A6E-83A2-6E5986B5D928}" type="presOf" srcId="{8ECCCC3A-EC08-47B5-BFFF-0112F534D46B}" destId="{7A7CCE83-E7F0-46C5-ABC5-E65AB770F1FB}" srcOrd="1" destOrd="0" presId="urn:microsoft.com/office/officeart/2005/8/layout/gear1"/>
    <dgm:cxn modelId="{7DF7C4D3-6BDB-4E9C-81B8-279C9F23BD1E}" srcId="{BE4F2C9D-D1A4-41A9-86DA-C3B42EA159C1}" destId="{8ECCCC3A-EC08-47B5-BFFF-0112F534D46B}" srcOrd="1" destOrd="0" parTransId="{D350B28F-B3E1-4C78-8EE0-C51B502B737A}" sibTransId="{689F105E-B3AC-4A6A-8FAE-93BA10436C3C}"/>
    <dgm:cxn modelId="{F1377D18-78B3-4DD8-B8D2-0C7DFBA7A6C1}" type="presOf" srcId="{F0219ACC-3D5D-447F-A6A2-AED3FAA38700}" destId="{07F35647-F0F6-4D25-B9AC-F9D16680085F}" srcOrd="1" destOrd="0" presId="urn:microsoft.com/office/officeart/2005/8/layout/gear1"/>
    <dgm:cxn modelId="{5D25089D-4E2E-4826-8327-6CF6A3047B81}" type="presOf" srcId="{F0219ACC-3D5D-447F-A6A2-AED3FAA38700}" destId="{E83A4153-CE72-4BF2-9490-D7927A564A0F}" srcOrd="0" destOrd="0" presId="urn:microsoft.com/office/officeart/2005/8/layout/gear1"/>
    <dgm:cxn modelId="{11408EF5-03FF-493E-9C08-39C42D35AEBF}" type="presOf" srcId="{7A50C71A-99C8-4FCA-819F-F9F2D82ABBEE}" destId="{2CDE484C-045B-4197-9E74-B246B024621D}" srcOrd="2" destOrd="0" presId="urn:microsoft.com/office/officeart/2005/8/layout/gear1"/>
    <dgm:cxn modelId="{9B07C787-76AB-4ABC-8A1F-4DF98E8D5E83}" type="presOf" srcId="{F0219ACC-3D5D-447F-A6A2-AED3FAA38700}" destId="{5846C83C-B5EF-43BC-B6FE-319EAFA270A0}" srcOrd="2" destOrd="0" presId="urn:microsoft.com/office/officeart/2005/8/layout/gear1"/>
    <dgm:cxn modelId="{93E9E4AB-CD33-4C0D-A9C3-7BBC401A8E88}" type="presOf" srcId="{8ECCCC3A-EC08-47B5-BFFF-0112F534D46B}" destId="{6439BC9C-3B31-4A12-997B-5922FD98E1F3}" srcOrd="0" destOrd="0" presId="urn:microsoft.com/office/officeart/2005/8/layout/gear1"/>
    <dgm:cxn modelId="{EF70D24B-7C53-4F5A-8601-D81AC994F0EE}" type="presOf" srcId="{689F105E-B3AC-4A6A-8FAE-93BA10436C3C}" destId="{DC997835-3AA9-4E60-8AD0-3DD9837ED6BF}" srcOrd="0" destOrd="0" presId="urn:microsoft.com/office/officeart/2005/8/layout/gear1"/>
    <dgm:cxn modelId="{DCF0A5AB-1A07-4E6B-A6DC-7694EB095AEC}" type="presOf" srcId="{92CAC158-9F0C-4526-ABFD-17243792F229}" destId="{F36CE520-3F45-4B41-9563-D07E73998F5D}" srcOrd="0" destOrd="0" presId="urn:microsoft.com/office/officeart/2005/8/layout/gear1"/>
    <dgm:cxn modelId="{1D0C8077-C96C-4F14-8A21-4FB9B80A753C}" type="presOf" srcId="{7A50C71A-99C8-4FCA-819F-F9F2D82ABBEE}" destId="{646BB175-FD76-494B-8F67-724EAF4F3CD6}" srcOrd="1" destOrd="0" presId="urn:microsoft.com/office/officeart/2005/8/layout/gear1"/>
    <dgm:cxn modelId="{71B17CEB-6E17-49E4-87BB-FF08AACF868E}" type="presOf" srcId="{D520D47B-197B-4B84-9B25-B3AD63A464F5}" destId="{FF2F34F2-3989-42B2-B333-63CFE34138F2}" srcOrd="0" destOrd="0" presId="urn:microsoft.com/office/officeart/2005/8/layout/gear1"/>
    <dgm:cxn modelId="{3A4E39CD-D4C3-4D24-BCF6-281AB581302F}" srcId="{BE4F2C9D-D1A4-41A9-86DA-C3B42EA159C1}" destId="{7A50C71A-99C8-4FCA-819F-F9F2D82ABBEE}" srcOrd="2" destOrd="0" parTransId="{34B4F1FD-070A-49D0-A21F-C62F39D5C346}" sibTransId="{D520D47B-197B-4B84-9B25-B3AD63A464F5}"/>
    <dgm:cxn modelId="{E61FBF9E-50E7-4CA1-BAF0-742000FF5E09}" srcId="{BE4F2C9D-D1A4-41A9-86DA-C3B42EA159C1}" destId="{F0219ACC-3D5D-447F-A6A2-AED3FAA38700}" srcOrd="0" destOrd="0" parTransId="{E878F585-CD3A-45CC-A3ED-366F47D65D1F}" sibTransId="{92CAC158-9F0C-4526-ABFD-17243792F229}"/>
    <dgm:cxn modelId="{411CDD0C-0CE9-4A93-9232-0939AC3308EB}" type="presOf" srcId="{8ECCCC3A-EC08-47B5-BFFF-0112F534D46B}" destId="{EEA16BE1-2E45-45E1-9C70-434C687EFEC7}" srcOrd="2" destOrd="0" presId="urn:microsoft.com/office/officeart/2005/8/layout/gear1"/>
    <dgm:cxn modelId="{10A818D0-EEA0-49BB-A6A8-75FEA2924368}" type="presOf" srcId="{7A50C71A-99C8-4FCA-819F-F9F2D82ABBEE}" destId="{8E125E9E-4289-43FF-A1C9-0319765B1DBE}" srcOrd="3" destOrd="0" presId="urn:microsoft.com/office/officeart/2005/8/layout/gear1"/>
    <dgm:cxn modelId="{A733C8BF-9443-4840-8FBA-4544EFE4212C}" type="presParOf" srcId="{9AF131C0-43C6-476C-A524-682D5F2B558D}" destId="{E83A4153-CE72-4BF2-9490-D7927A564A0F}" srcOrd="0" destOrd="0" presId="urn:microsoft.com/office/officeart/2005/8/layout/gear1"/>
    <dgm:cxn modelId="{600F37EA-2289-4267-B8C8-35488C6CC087}" type="presParOf" srcId="{9AF131C0-43C6-476C-A524-682D5F2B558D}" destId="{07F35647-F0F6-4D25-B9AC-F9D16680085F}" srcOrd="1" destOrd="0" presId="urn:microsoft.com/office/officeart/2005/8/layout/gear1"/>
    <dgm:cxn modelId="{D1C686F0-5356-4851-8B68-29D2F432AA1B}" type="presParOf" srcId="{9AF131C0-43C6-476C-A524-682D5F2B558D}" destId="{5846C83C-B5EF-43BC-B6FE-319EAFA270A0}" srcOrd="2" destOrd="0" presId="urn:microsoft.com/office/officeart/2005/8/layout/gear1"/>
    <dgm:cxn modelId="{B289891C-E7EF-4C6D-9710-81CE6EBFE791}" type="presParOf" srcId="{9AF131C0-43C6-476C-A524-682D5F2B558D}" destId="{6439BC9C-3B31-4A12-997B-5922FD98E1F3}" srcOrd="3" destOrd="0" presId="urn:microsoft.com/office/officeart/2005/8/layout/gear1"/>
    <dgm:cxn modelId="{671F7667-65AF-441C-91A9-35FE41C24BB0}" type="presParOf" srcId="{9AF131C0-43C6-476C-A524-682D5F2B558D}" destId="{7A7CCE83-E7F0-46C5-ABC5-E65AB770F1FB}" srcOrd="4" destOrd="0" presId="urn:microsoft.com/office/officeart/2005/8/layout/gear1"/>
    <dgm:cxn modelId="{58E7E6F7-0799-43D4-AE80-98F2050B6915}" type="presParOf" srcId="{9AF131C0-43C6-476C-A524-682D5F2B558D}" destId="{EEA16BE1-2E45-45E1-9C70-434C687EFEC7}" srcOrd="5" destOrd="0" presId="urn:microsoft.com/office/officeart/2005/8/layout/gear1"/>
    <dgm:cxn modelId="{214E10B9-7D8E-4E98-B729-533D60A16709}" type="presParOf" srcId="{9AF131C0-43C6-476C-A524-682D5F2B558D}" destId="{ECA0A49C-70C4-4C56-84A9-129DCCF48976}" srcOrd="6" destOrd="0" presId="urn:microsoft.com/office/officeart/2005/8/layout/gear1"/>
    <dgm:cxn modelId="{863CFF88-CFCB-4139-81E1-5AFCFE2A7ACE}" type="presParOf" srcId="{9AF131C0-43C6-476C-A524-682D5F2B558D}" destId="{646BB175-FD76-494B-8F67-724EAF4F3CD6}" srcOrd="7" destOrd="0" presId="urn:microsoft.com/office/officeart/2005/8/layout/gear1"/>
    <dgm:cxn modelId="{906853B7-BBF5-4382-9D25-75DAD72D7050}" type="presParOf" srcId="{9AF131C0-43C6-476C-A524-682D5F2B558D}" destId="{2CDE484C-045B-4197-9E74-B246B024621D}" srcOrd="8" destOrd="0" presId="urn:microsoft.com/office/officeart/2005/8/layout/gear1"/>
    <dgm:cxn modelId="{D5E71574-F8CA-475E-BDA4-AC5C65E15A46}" type="presParOf" srcId="{9AF131C0-43C6-476C-A524-682D5F2B558D}" destId="{8E125E9E-4289-43FF-A1C9-0319765B1DBE}" srcOrd="9" destOrd="0" presId="urn:microsoft.com/office/officeart/2005/8/layout/gear1"/>
    <dgm:cxn modelId="{849B04B2-F263-41BE-A405-81961E248A68}" type="presParOf" srcId="{9AF131C0-43C6-476C-A524-682D5F2B558D}" destId="{F36CE520-3F45-4B41-9563-D07E73998F5D}" srcOrd="10" destOrd="0" presId="urn:microsoft.com/office/officeart/2005/8/layout/gear1"/>
    <dgm:cxn modelId="{26CC036F-6A51-43EF-AE56-D8F581D81B02}" type="presParOf" srcId="{9AF131C0-43C6-476C-A524-682D5F2B558D}" destId="{DC997835-3AA9-4E60-8AD0-3DD9837ED6BF}" srcOrd="11" destOrd="0" presId="urn:microsoft.com/office/officeart/2005/8/layout/gear1"/>
    <dgm:cxn modelId="{1CC17CAF-8DEB-46A4-B5DA-70A1108D223B}" type="presParOf" srcId="{9AF131C0-43C6-476C-A524-682D5F2B558D}" destId="{FF2F34F2-3989-42B2-B333-63CFE34138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9082B9-A931-48B7-BEBE-64854011A995}" type="doc">
      <dgm:prSet loTypeId="urn:microsoft.com/office/officeart/2005/8/layout/funnel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8B72E276-4735-4F40-B833-5DE4887CE311}">
      <dgm:prSet phldrT="[Texto]" custT="1"/>
      <dgm:spPr/>
      <dgm:t>
        <a:bodyPr/>
        <a:lstStyle/>
        <a:p>
          <a:r>
            <a:rPr lang="pt-PT" sz="1800" dirty="0"/>
            <a:t>Discutir/</a:t>
          </a:r>
        </a:p>
        <a:p>
          <a:r>
            <a:rPr lang="pt-PT" sz="1800" dirty="0"/>
            <a:t>Refletir</a:t>
          </a:r>
        </a:p>
      </dgm:t>
    </dgm:pt>
    <dgm:pt modelId="{4F318732-281F-463A-9783-4A01CF0095D6}" type="parTrans" cxnId="{BE7B96FE-EA77-4CB5-A555-744F015593C2}">
      <dgm:prSet/>
      <dgm:spPr/>
      <dgm:t>
        <a:bodyPr/>
        <a:lstStyle/>
        <a:p>
          <a:endParaRPr lang="pt-PT"/>
        </a:p>
      </dgm:t>
    </dgm:pt>
    <dgm:pt modelId="{E439C6BF-E762-4962-A9A5-CC0FAA85C166}" type="sibTrans" cxnId="{BE7B96FE-EA77-4CB5-A555-744F015593C2}">
      <dgm:prSet/>
      <dgm:spPr/>
      <dgm:t>
        <a:bodyPr/>
        <a:lstStyle/>
        <a:p>
          <a:endParaRPr lang="pt-PT"/>
        </a:p>
      </dgm:t>
    </dgm:pt>
    <dgm:pt modelId="{ADBDA40F-073B-4745-9C2D-CE257D7C5A1B}">
      <dgm:prSet phldrT="[Texto]"/>
      <dgm:spPr/>
      <dgm:t>
        <a:bodyPr/>
        <a:lstStyle/>
        <a:p>
          <a:r>
            <a:rPr lang="pt-PT" dirty="0"/>
            <a:t>Criar</a:t>
          </a:r>
        </a:p>
      </dgm:t>
    </dgm:pt>
    <dgm:pt modelId="{31EE9327-2C3F-4A82-A0E7-A200FC9D25A1}" type="parTrans" cxnId="{DFD80764-251C-4C1C-91C3-94550AF4DE33}">
      <dgm:prSet/>
      <dgm:spPr/>
      <dgm:t>
        <a:bodyPr/>
        <a:lstStyle/>
        <a:p>
          <a:endParaRPr lang="pt-PT"/>
        </a:p>
      </dgm:t>
    </dgm:pt>
    <dgm:pt modelId="{F9EC9878-6C97-42FB-AFB1-D845F4CA3384}" type="sibTrans" cxnId="{DFD80764-251C-4C1C-91C3-94550AF4DE33}">
      <dgm:prSet/>
      <dgm:spPr/>
      <dgm:t>
        <a:bodyPr/>
        <a:lstStyle/>
        <a:p>
          <a:endParaRPr lang="pt-PT"/>
        </a:p>
      </dgm:t>
    </dgm:pt>
    <dgm:pt modelId="{58F82A1E-6EF2-4FD2-89A7-AF3688E5CF08}">
      <dgm:prSet phldrT="[Texto]"/>
      <dgm:spPr/>
      <dgm:t>
        <a:bodyPr/>
        <a:lstStyle/>
        <a:p>
          <a:r>
            <a:rPr lang="pt-PT" dirty="0"/>
            <a:t>Elaborar</a:t>
          </a:r>
        </a:p>
      </dgm:t>
    </dgm:pt>
    <dgm:pt modelId="{93553363-9EE6-4151-BF42-CED1FF0D348E}" type="parTrans" cxnId="{D7A2031B-A04D-4BE4-B9EB-7AA20A9589E2}">
      <dgm:prSet/>
      <dgm:spPr/>
      <dgm:t>
        <a:bodyPr/>
        <a:lstStyle/>
        <a:p>
          <a:endParaRPr lang="pt-PT"/>
        </a:p>
      </dgm:t>
    </dgm:pt>
    <dgm:pt modelId="{25BFB37F-88A0-4064-B8EB-637BBD89BF05}" type="sibTrans" cxnId="{D7A2031B-A04D-4BE4-B9EB-7AA20A9589E2}">
      <dgm:prSet/>
      <dgm:spPr/>
      <dgm:t>
        <a:bodyPr/>
        <a:lstStyle/>
        <a:p>
          <a:endParaRPr lang="pt-PT"/>
        </a:p>
      </dgm:t>
    </dgm:pt>
    <dgm:pt modelId="{C45EBA38-DCAC-459A-B92D-ECB2B579D5C3}">
      <dgm:prSet phldrT="[Texto]" custT="1"/>
      <dgm:spPr/>
      <dgm:t>
        <a:bodyPr/>
        <a:lstStyle/>
        <a:p>
          <a:r>
            <a:rPr lang="pt-PT" sz="3200" dirty="0"/>
            <a:t>TEAR</a:t>
          </a:r>
        </a:p>
      </dgm:t>
    </dgm:pt>
    <dgm:pt modelId="{08B0B61D-685C-4A86-AF72-51154DB5A04B}" type="parTrans" cxnId="{1AF1F6CF-1D59-4183-A14F-AB7A2463695E}">
      <dgm:prSet/>
      <dgm:spPr/>
      <dgm:t>
        <a:bodyPr/>
        <a:lstStyle/>
        <a:p>
          <a:endParaRPr lang="pt-PT"/>
        </a:p>
      </dgm:t>
    </dgm:pt>
    <dgm:pt modelId="{1D080BAA-3D9C-4620-A97A-E2BD08D77129}" type="sibTrans" cxnId="{1AF1F6CF-1D59-4183-A14F-AB7A2463695E}">
      <dgm:prSet/>
      <dgm:spPr/>
      <dgm:t>
        <a:bodyPr/>
        <a:lstStyle/>
        <a:p>
          <a:endParaRPr lang="pt-PT"/>
        </a:p>
      </dgm:t>
    </dgm:pt>
    <dgm:pt modelId="{BD78C4F5-1313-409E-948D-1E13040F192C}">
      <dgm:prSet/>
      <dgm:spPr/>
      <dgm:t>
        <a:bodyPr/>
        <a:lstStyle/>
        <a:p>
          <a:endParaRPr lang="pt-PT" sz="1500" dirty="0"/>
        </a:p>
      </dgm:t>
    </dgm:pt>
    <dgm:pt modelId="{E80F5B87-3E8B-4129-A21F-8C4017D8C84F}" type="parTrans" cxnId="{F9D7FA04-513C-4852-9EF5-7C79F12AE8DE}">
      <dgm:prSet/>
      <dgm:spPr/>
      <dgm:t>
        <a:bodyPr/>
        <a:lstStyle/>
        <a:p>
          <a:endParaRPr lang="pt-PT"/>
        </a:p>
      </dgm:t>
    </dgm:pt>
    <dgm:pt modelId="{8846B493-1825-4C67-80E9-AC12E0257896}" type="sibTrans" cxnId="{F9D7FA04-513C-4852-9EF5-7C79F12AE8DE}">
      <dgm:prSet/>
      <dgm:spPr/>
      <dgm:t>
        <a:bodyPr/>
        <a:lstStyle/>
        <a:p>
          <a:endParaRPr lang="pt-PT"/>
        </a:p>
      </dgm:t>
    </dgm:pt>
    <dgm:pt modelId="{80221D48-623B-482F-BBD1-9B0583D8A934}">
      <dgm:prSet phldrT="[Texto]"/>
      <dgm:spPr/>
      <dgm:t>
        <a:bodyPr/>
        <a:lstStyle/>
        <a:p>
          <a:endParaRPr lang="pt-PT"/>
        </a:p>
      </dgm:t>
    </dgm:pt>
    <dgm:pt modelId="{C565D28B-5BF1-40C6-B696-F204D1A875FA}" type="parTrans" cxnId="{A7F74F0B-4793-44BD-9E10-1972881A1644}">
      <dgm:prSet/>
      <dgm:spPr/>
      <dgm:t>
        <a:bodyPr/>
        <a:lstStyle/>
        <a:p>
          <a:endParaRPr lang="pt-PT"/>
        </a:p>
      </dgm:t>
    </dgm:pt>
    <dgm:pt modelId="{569B77ED-4B09-4AA5-9E7A-6C579050E66D}" type="sibTrans" cxnId="{A7F74F0B-4793-44BD-9E10-1972881A1644}">
      <dgm:prSet/>
      <dgm:spPr/>
      <dgm:t>
        <a:bodyPr/>
        <a:lstStyle/>
        <a:p>
          <a:endParaRPr lang="pt-PT"/>
        </a:p>
      </dgm:t>
    </dgm:pt>
    <dgm:pt modelId="{0CC8FFCD-6C6B-476C-BD02-E49E24FF9F5A}" type="pres">
      <dgm:prSet presAssocID="{409082B9-A931-48B7-BEBE-64854011A99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72D3638-1798-4A8B-BAB2-67ACC6BC9A3F}" type="pres">
      <dgm:prSet presAssocID="{409082B9-A931-48B7-BEBE-64854011A995}" presName="ellipse" presStyleLbl="trBgShp" presStyleIdx="0" presStyleCnt="1"/>
      <dgm:spPr/>
    </dgm:pt>
    <dgm:pt modelId="{51F9789B-CAC8-4F3C-9866-E499456AF503}" type="pres">
      <dgm:prSet presAssocID="{409082B9-A931-48B7-BEBE-64854011A995}" presName="arrow1" presStyleLbl="fgShp" presStyleIdx="0" presStyleCnt="1"/>
      <dgm:spPr/>
    </dgm:pt>
    <dgm:pt modelId="{59094E40-3406-4A22-A5BD-FF0BDBB7296D}" type="pres">
      <dgm:prSet presAssocID="{409082B9-A931-48B7-BEBE-64854011A995}" presName="rectangle" presStyleLbl="revTx" presStyleIdx="0" presStyleCnt="1" custScaleX="167998" custScaleY="84187" custLinFactNeighborX="981" custLinFactNeighborY="2426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0634F91-BF9F-4D5B-A58A-D3CD1C1B5CE4}" type="pres">
      <dgm:prSet presAssocID="{ADBDA40F-073B-4745-9C2D-CE257D7C5A1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313232C-AC30-4268-AF5D-64031317DF5B}" type="pres">
      <dgm:prSet presAssocID="{58F82A1E-6EF2-4FD2-89A7-AF3688E5CF0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A452D08-7E06-4178-B6C0-62AB88D585EF}" type="pres">
      <dgm:prSet presAssocID="{C45EBA38-DCAC-459A-B92D-ECB2B579D5C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E6E7D3C-157D-4306-8CF4-321AFBE95B1A}" type="pres">
      <dgm:prSet presAssocID="{409082B9-A931-48B7-BEBE-64854011A995}" presName="funnel" presStyleLbl="trAlignAcc1" presStyleIdx="0" presStyleCnt="1"/>
      <dgm:spPr/>
    </dgm:pt>
  </dgm:ptLst>
  <dgm:cxnLst>
    <dgm:cxn modelId="{F9D7FA04-513C-4852-9EF5-7C79F12AE8DE}" srcId="{C45EBA38-DCAC-459A-B92D-ECB2B579D5C3}" destId="{BD78C4F5-1313-409E-948D-1E13040F192C}" srcOrd="0" destOrd="0" parTransId="{E80F5B87-3E8B-4129-A21F-8C4017D8C84F}" sibTransId="{8846B493-1825-4C67-80E9-AC12E0257896}"/>
    <dgm:cxn modelId="{5529941A-E911-44C5-861D-A4016615376E}" type="presOf" srcId="{409082B9-A931-48B7-BEBE-64854011A995}" destId="{0CC8FFCD-6C6B-476C-BD02-E49E24FF9F5A}" srcOrd="0" destOrd="0" presId="urn:microsoft.com/office/officeart/2005/8/layout/funnel1"/>
    <dgm:cxn modelId="{D7A2031B-A04D-4BE4-B9EB-7AA20A9589E2}" srcId="{409082B9-A931-48B7-BEBE-64854011A995}" destId="{58F82A1E-6EF2-4FD2-89A7-AF3688E5CF08}" srcOrd="2" destOrd="0" parTransId="{93553363-9EE6-4151-BF42-CED1FF0D348E}" sibTransId="{25BFB37F-88A0-4064-B8EB-637BBD89BF05}"/>
    <dgm:cxn modelId="{AB0FEBEA-6549-4155-87FA-4E5AE87F2E6D}" type="presOf" srcId="{ADBDA40F-073B-4745-9C2D-CE257D7C5A1B}" destId="{6313232C-AC30-4268-AF5D-64031317DF5B}" srcOrd="0" destOrd="0" presId="urn:microsoft.com/office/officeart/2005/8/layout/funnel1"/>
    <dgm:cxn modelId="{A7F74F0B-4793-44BD-9E10-1972881A1644}" srcId="{409082B9-A931-48B7-BEBE-64854011A995}" destId="{80221D48-623B-482F-BBD1-9B0583D8A934}" srcOrd="4" destOrd="0" parTransId="{C565D28B-5BF1-40C6-B696-F204D1A875FA}" sibTransId="{569B77ED-4B09-4AA5-9E7A-6C579050E66D}"/>
    <dgm:cxn modelId="{DFD80764-251C-4C1C-91C3-94550AF4DE33}" srcId="{409082B9-A931-48B7-BEBE-64854011A995}" destId="{ADBDA40F-073B-4745-9C2D-CE257D7C5A1B}" srcOrd="1" destOrd="0" parTransId="{31EE9327-2C3F-4A82-A0E7-A200FC9D25A1}" sibTransId="{F9EC9878-6C97-42FB-AFB1-D845F4CA3384}"/>
    <dgm:cxn modelId="{A430EDC2-18F9-490D-89AC-66CC3271B331}" type="presOf" srcId="{BD78C4F5-1313-409E-948D-1E13040F192C}" destId="{59094E40-3406-4A22-A5BD-FF0BDBB7296D}" srcOrd="0" destOrd="1" presId="urn:microsoft.com/office/officeart/2005/8/layout/funnel1"/>
    <dgm:cxn modelId="{FD57A8E2-2B14-4D05-B64D-B76B937B272C}" type="presOf" srcId="{8B72E276-4735-4F40-B833-5DE4887CE311}" destId="{0A452D08-7E06-4178-B6C0-62AB88D585EF}" srcOrd="0" destOrd="0" presId="urn:microsoft.com/office/officeart/2005/8/layout/funnel1"/>
    <dgm:cxn modelId="{BE7B96FE-EA77-4CB5-A555-744F015593C2}" srcId="{409082B9-A931-48B7-BEBE-64854011A995}" destId="{8B72E276-4735-4F40-B833-5DE4887CE311}" srcOrd="0" destOrd="0" parTransId="{4F318732-281F-463A-9783-4A01CF0095D6}" sibTransId="{E439C6BF-E762-4962-A9A5-CC0FAA85C166}"/>
    <dgm:cxn modelId="{46242E0E-13C7-4798-BDB6-82719C91CDA4}" type="presOf" srcId="{58F82A1E-6EF2-4FD2-89A7-AF3688E5CF08}" destId="{80634F91-BF9F-4D5B-A58A-D3CD1C1B5CE4}" srcOrd="0" destOrd="0" presId="urn:microsoft.com/office/officeart/2005/8/layout/funnel1"/>
    <dgm:cxn modelId="{1AF1F6CF-1D59-4183-A14F-AB7A2463695E}" srcId="{409082B9-A931-48B7-BEBE-64854011A995}" destId="{C45EBA38-DCAC-459A-B92D-ECB2B579D5C3}" srcOrd="3" destOrd="0" parTransId="{08B0B61D-685C-4A86-AF72-51154DB5A04B}" sibTransId="{1D080BAA-3D9C-4620-A97A-E2BD08D77129}"/>
    <dgm:cxn modelId="{2FD1D7E5-8352-44A5-AAF1-9FAC428728C7}" type="presOf" srcId="{C45EBA38-DCAC-459A-B92D-ECB2B579D5C3}" destId="{59094E40-3406-4A22-A5BD-FF0BDBB7296D}" srcOrd="0" destOrd="0" presId="urn:microsoft.com/office/officeart/2005/8/layout/funnel1"/>
    <dgm:cxn modelId="{464F0E71-FC79-4D30-AE76-BAC0ACC03AD1}" type="presParOf" srcId="{0CC8FFCD-6C6B-476C-BD02-E49E24FF9F5A}" destId="{572D3638-1798-4A8B-BAB2-67ACC6BC9A3F}" srcOrd="0" destOrd="0" presId="urn:microsoft.com/office/officeart/2005/8/layout/funnel1"/>
    <dgm:cxn modelId="{88DF13A2-CF9D-4FF3-B996-BFB06CF021FD}" type="presParOf" srcId="{0CC8FFCD-6C6B-476C-BD02-E49E24FF9F5A}" destId="{51F9789B-CAC8-4F3C-9866-E499456AF503}" srcOrd="1" destOrd="0" presId="urn:microsoft.com/office/officeart/2005/8/layout/funnel1"/>
    <dgm:cxn modelId="{C4338ABB-74E1-4B36-A8AE-D8EDBE03ED10}" type="presParOf" srcId="{0CC8FFCD-6C6B-476C-BD02-E49E24FF9F5A}" destId="{59094E40-3406-4A22-A5BD-FF0BDBB7296D}" srcOrd="2" destOrd="0" presId="urn:microsoft.com/office/officeart/2005/8/layout/funnel1"/>
    <dgm:cxn modelId="{D46EA0B1-16B0-4CB0-B44B-F33CBA8FC779}" type="presParOf" srcId="{0CC8FFCD-6C6B-476C-BD02-E49E24FF9F5A}" destId="{80634F91-BF9F-4D5B-A58A-D3CD1C1B5CE4}" srcOrd="3" destOrd="0" presId="urn:microsoft.com/office/officeart/2005/8/layout/funnel1"/>
    <dgm:cxn modelId="{EF97F60C-FC36-4F59-B658-DC297E3B7F4C}" type="presParOf" srcId="{0CC8FFCD-6C6B-476C-BD02-E49E24FF9F5A}" destId="{6313232C-AC30-4268-AF5D-64031317DF5B}" srcOrd="4" destOrd="0" presId="urn:microsoft.com/office/officeart/2005/8/layout/funnel1"/>
    <dgm:cxn modelId="{9D3442D4-B7D3-4D6A-B522-69C57D58B18B}" type="presParOf" srcId="{0CC8FFCD-6C6B-476C-BD02-E49E24FF9F5A}" destId="{0A452D08-7E06-4178-B6C0-62AB88D585EF}" srcOrd="5" destOrd="0" presId="urn:microsoft.com/office/officeart/2005/8/layout/funnel1"/>
    <dgm:cxn modelId="{3B1F0EE0-D439-4B14-8522-FCD2F80894E1}" type="presParOf" srcId="{0CC8FFCD-6C6B-476C-BD02-E49E24FF9F5A}" destId="{FE6E7D3C-157D-4306-8CF4-321AFBE95B1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68CE1D-A466-4FDA-8FBF-A84E7A59F1CE}" type="doc">
      <dgm:prSet loTypeId="urn:microsoft.com/office/officeart/2005/8/layout/hProcess9" loCatId="process" qsTypeId="urn:microsoft.com/office/officeart/2005/8/quickstyle/simple3" qsCatId="simple" csTypeId="urn:microsoft.com/office/officeart/2005/8/colors/colorful1#1" csCatId="colorful" phldr="1"/>
      <dgm:spPr/>
    </dgm:pt>
    <dgm:pt modelId="{D84C8054-C566-4CCD-A053-AF0C173849CE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18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18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28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400" dirty="0"/>
            <a:t>Obstáculos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800" dirty="0"/>
            <a:t>.</a:t>
          </a:r>
          <a:r>
            <a:rPr lang="pt-PT" sz="1600" dirty="0"/>
            <a:t> Recursos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600" dirty="0"/>
            <a:t>. Espaços físicos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600" dirty="0"/>
            <a:t>.Restrições temporais </a:t>
          </a:r>
          <a:endParaRPr lang="pt-PT" sz="18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2800" dirty="0"/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dirty="0"/>
        </a:p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dirty="0"/>
        </a:p>
      </dgm:t>
    </dgm:pt>
    <dgm:pt modelId="{3DB88E45-F04E-4347-8893-A9D1ACC2BEE1}" type="parTrans" cxnId="{7A77F129-3ABE-4B5A-A3F4-585E785EAC41}">
      <dgm:prSet/>
      <dgm:spPr/>
      <dgm:t>
        <a:bodyPr/>
        <a:lstStyle/>
        <a:p>
          <a:endParaRPr lang="pt-PT"/>
        </a:p>
      </dgm:t>
    </dgm:pt>
    <dgm:pt modelId="{FB248FA8-EF2A-46F8-8619-C20C31A95754}" type="sibTrans" cxnId="{7A77F129-3ABE-4B5A-A3F4-585E785EAC41}">
      <dgm:prSet/>
      <dgm:spPr/>
      <dgm:t>
        <a:bodyPr/>
        <a:lstStyle/>
        <a:p>
          <a:endParaRPr lang="pt-PT"/>
        </a:p>
      </dgm:t>
    </dgm:pt>
    <dgm:pt modelId="{0DD9D6D3-4611-42FF-A4AE-0A2AC7C15432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pt-PT" sz="2400" dirty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pt-PT" sz="2000" dirty="0"/>
            <a:t>Conceitos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2400" dirty="0"/>
            <a:t>.curriculares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2400" dirty="0"/>
            <a:t>.geracionais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pt-PT" sz="2800" dirty="0"/>
            <a:t>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pt-PT" sz="2800" dirty="0"/>
        </a:p>
      </dgm:t>
    </dgm:pt>
    <dgm:pt modelId="{AD666852-3355-468E-A3A1-9CF085AC086B}" type="parTrans" cxnId="{E22B4B15-82D0-44F5-BCA7-58B68C613083}">
      <dgm:prSet/>
      <dgm:spPr/>
      <dgm:t>
        <a:bodyPr/>
        <a:lstStyle/>
        <a:p>
          <a:endParaRPr lang="pt-PT"/>
        </a:p>
      </dgm:t>
    </dgm:pt>
    <dgm:pt modelId="{DA581EB7-1F20-47A1-AA1F-2008B3AB73CF}" type="sibTrans" cxnId="{E22B4B15-82D0-44F5-BCA7-58B68C613083}">
      <dgm:prSet/>
      <dgm:spPr/>
      <dgm:t>
        <a:bodyPr/>
        <a:lstStyle/>
        <a:p>
          <a:endParaRPr lang="pt-PT"/>
        </a:p>
      </dgm:t>
    </dgm:pt>
    <dgm:pt modelId="{75863149-B0D4-41E7-B8B6-5FFEDE53F3F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pt-PT" sz="2700" dirty="0">
              <a:solidFill>
                <a:schemeClr val="tx1"/>
              </a:solidFill>
            </a:rPr>
            <a:t>Limites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2400" dirty="0">
              <a:solidFill>
                <a:schemeClr val="tx1"/>
              </a:solidFill>
            </a:rPr>
            <a:t>. sociais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2400" dirty="0">
              <a:solidFill>
                <a:schemeClr val="tx1"/>
              </a:solidFill>
            </a:rPr>
            <a:t>.familiares </a:t>
          </a:r>
          <a:r>
            <a:rPr lang="pt-PT" sz="2700" dirty="0">
              <a:solidFill>
                <a:schemeClr val="tx1"/>
              </a:solidFill>
            </a:rPr>
            <a:t> </a:t>
          </a:r>
        </a:p>
      </dgm:t>
    </dgm:pt>
    <dgm:pt modelId="{EFED0FE9-ED89-4050-891C-6A5E1E8C5FF9}" type="parTrans" cxnId="{B04B9E5B-9631-401A-A64E-49DEEFB6FF2F}">
      <dgm:prSet/>
      <dgm:spPr/>
      <dgm:t>
        <a:bodyPr/>
        <a:lstStyle/>
        <a:p>
          <a:endParaRPr lang="pt-PT"/>
        </a:p>
      </dgm:t>
    </dgm:pt>
    <dgm:pt modelId="{79307054-E486-4598-B343-02E17089BDB0}" type="sibTrans" cxnId="{B04B9E5B-9631-401A-A64E-49DEEFB6FF2F}">
      <dgm:prSet/>
      <dgm:spPr/>
      <dgm:t>
        <a:bodyPr/>
        <a:lstStyle/>
        <a:p>
          <a:endParaRPr lang="pt-PT"/>
        </a:p>
      </dgm:t>
    </dgm:pt>
    <dgm:pt modelId="{7503CE85-63B0-47F7-86C0-E3E90235FBDE}" type="pres">
      <dgm:prSet presAssocID="{6068CE1D-A466-4FDA-8FBF-A84E7A59F1CE}" presName="CompostProcess" presStyleCnt="0">
        <dgm:presLayoutVars>
          <dgm:dir/>
          <dgm:resizeHandles val="exact"/>
        </dgm:presLayoutVars>
      </dgm:prSet>
      <dgm:spPr/>
    </dgm:pt>
    <dgm:pt modelId="{681BC55F-17E9-4B21-84DD-54F8EA5AC40E}" type="pres">
      <dgm:prSet presAssocID="{6068CE1D-A466-4FDA-8FBF-A84E7A59F1CE}" presName="arrow" presStyleLbl="bgShp" presStyleIdx="0" presStyleCnt="1"/>
      <dgm:spPr/>
    </dgm:pt>
    <dgm:pt modelId="{A1FCE4AA-CF59-4A2E-B98F-098C572A84AB}" type="pres">
      <dgm:prSet presAssocID="{6068CE1D-A466-4FDA-8FBF-A84E7A59F1CE}" presName="linearProcess" presStyleCnt="0"/>
      <dgm:spPr/>
    </dgm:pt>
    <dgm:pt modelId="{0ED774A5-3B3D-40FF-B6A0-D8590EF12BE3}" type="pres">
      <dgm:prSet presAssocID="{D84C8054-C566-4CCD-A053-AF0C173849CE}" presName="textNode" presStyleLbl="node1" presStyleIdx="0" presStyleCnt="3" custScaleX="14473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DC8BBC-1CAD-408F-8AE6-92654FF7E608}" type="pres">
      <dgm:prSet presAssocID="{FB248FA8-EF2A-46F8-8619-C20C31A95754}" presName="sibTrans" presStyleCnt="0"/>
      <dgm:spPr/>
    </dgm:pt>
    <dgm:pt modelId="{31A450A3-7542-4C22-8EB9-2F29A8F2825D}" type="pres">
      <dgm:prSet presAssocID="{75863149-B0D4-41E7-B8B6-5FFEDE53F3F5}" presName="textNode" presStyleLbl="node1" presStyleIdx="1" presStyleCnt="3" custScaleX="13153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31B6025-48DD-4027-BB12-BD16979130DC}" type="pres">
      <dgm:prSet presAssocID="{79307054-E486-4598-B343-02E17089BDB0}" presName="sibTrans" presStyleCnt="0"/>
      <dgm:spPr/>
    </dgm:pt>
    <dgm:pt modelId="{9B74FBAE-EB1A-402C-8914-48B82486424F}" type="pres">
      <dgm:prSet presAssocID="{0DD9D6D3-4611-42FF-A4AE-0A2AC7C15432}" presName="textNode" presStyleLbl="node1" presStyleIdx="2" presStyleCnt="3" custScaleX="161108" custLinFactNeighborX="-32420" custLinFactNeighborY="160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A77F129-3ABE-4B5A-A3F4-585E785EAC41}" srcId="{6068CE1D-A466-4FDA-8FBF-A84E7A59F1CE}" destId="{D84C8054-C566-4CCD-A053-AF0C173849CE}" srcOrd="0" destOrd="0" parTransId="{3DB88E45-F04E-4347-8893-A9D1ACC2BEE1}" sibTransId="{FB248FA8-EF2A-46F8-8619-C20C31A95754}"/>
    <dgm:cxn modelId="{B04B9E5B-9631-401A-A64E-49DEEFB6FF2F}" srcId="{6068CE1D-A466-4FDA-8FBF-A84E7A59F1CE}" destId="{75863149-B0D4-41E7-B8B6-5FFEDE53F3F5}" srcOrd="1" destOrd="0" parTransId="{EFED0FE9-ED89-4050-891C-6A5E1E8C5FF9}" sibTransId="{79307054-E486-4598-B343-02E17089BDB0}"/>
    <dgm:cxn modelId="{9EC16D39-CBB7-43A7-8BBC-3603E78D3F66}" type="presOf" srcId="{75863149-B0D4-41E7-B8B6-5FFEDE53F3F5}" destId="{31A450A3-7542-4C22-8EB9-2F29A8F2825D}" srcOrd="0" destOrd="0" presId="urn:microsoft.com/office/officeart/2005/8/layout/hProcess9"/>
    <dgm:cxn modelId="{4CA7C64D-43AA-4E73-AE18-7F2F115AC829}" type="presOf" srcId="{0DD9D6D3-4611-42FF-A4AE-0A2AC7C15432}" destId="{9B74FBAE-EB1A-402C-8914-48B82486424F}" srcOrd="0" destOrd="0" presId="urn:microsoft.com/office/officeart/2005/8/layout/hProcess9"/>
    <dgm:cxn modelId="{E22B4B15-82D0-44F5-BCA7-58B68C613083}" srcId="{6068CE1D-A466-4FDA-8FBF-A84E7A59F1CE}" destId="{0DD9D6D3-4611-42FF-A4AE-0A2AC7C15432}" srcOrd="2" destOrd="0" parTransId="{AD666852-3355-468E-A3A1-9CF085AC086B}" sibTransId="{DA581EB7-1F20-47A1-AA1F-2008B3AB73CF}"/>
    <dgm:cxn modelId="{136B4B9F-0128-4FC8-B924-0946E5EE141E}" type="presOf" srcId="{6068CE1D-A466-4FDA-8FBF-A84E7A59F1CE}" destId="{7503CE85-63B0-47F7-86C0-E3E90235FBDE}" srcOrd="0" destOrd="0" presId="urn:microsoft.com/office/officeart/2005/8/layout/hProcess9"/>
    <dgm:cxn modelId="{7A3E4172-FCA4-46A9-B2E9-7DA65B3FA3E9}" type="presOf" srcId="{D84C8054-C566-4CCD-A053-AF0C173849CE}" destId="{0ED774A5-3B3D-40FF-B6A0-D8590EF12BE3}" srcOrd="0" destOrd="0" presId="urn:microsoft.com/office/officeart/2005/8/layout/hProcess9"/>
    <dgm:cxn modelId="{355EDE23-CDDE-48CA-B421-2A2CF4D4FE9E}" type="presParOf" srcId="{7503CE85-63B0-47F7-86C0-E3E90235FBDE}" destId="{681BC55F-17E9-4B21-84DD-54F8EA5AC40E}" srcOrd="0" destOrd="0" presId="urn:microsoft.com/office/officeart/2005/8/layout/hProcess9"/>
    <dgm:cxn modelId="{9ABBE2DE-F047-4DD3-A20E-539EC38444C4}" type="presParOf" srcId="{7503CE85-63B0-47F7-86C0-E3E90235FBDE}" destId="{A1FCE4AA-CF59-4A2E-B98F-098C572A84AB}" srcOrd="1" destOrd="0" presId="urn:microsoft.com/office/officeart/2005/8/layout/hProcess9"/>
    <dgm:cxn modelId="{DBCDABA0-3E92-430C-B53F-5A3DD6085BAD}" type="presParOf" srcId="{A1FCE4AA-CF59-4A2E-B98F-098C572A84AB}" destId="{0ED774A5-3B3D-40FF-B6A0-D8590EF12BE3}" srcOrd="0" destOrd="0" presId="urn:microsoft.com/office/officeart/2005/8/layout/hProcess9"/>
    <dgm:cxn modelId="{936E8779-0BD5-4C89-BBF9-3079A9E6A67A}" type="presParOf" srcId="{A1FCE4AA-CF59-4A2E-B98F-098C572A84AB}" destId="{5BDC8BBC-1CAD-408F-8AE6-92654FF7E608}" srcOrd="1" destOrd="0" presId="urn:microsoft.com/office/officeart/2005/8/layout/hProcess9"/>
    <dgm:cxn modelId="{CD8B43CC-0DDD-450B-A06F-8B4468F9771D}" type="presParOf" srcId="{A1FCE4AA-CF59-4A2E-B98F-098C572A84AB}" destId="{31A450A3-7542-4C22-8EB9-2F29A8F2825D}" srcOrd="2" destOrd="0" presId="urn:microsoft.com/office/officeart/2005/8/layout/hProcess9"/>
    <dgm:cxn modelId="{603F91DB-036B-4278-9853-F1D85D420CCB}" type="presParOf" srcId="{A1FCE4AA-CF59-4A2E-B98F-098C572A84AB}" destId="{C31B6025-48DD-4027-BB12-BD16979130DC}" srcOrd="3" destOrd="0" presId="urn:microsoft.com/office/officeart/2005/8/layout/hProcess9"/>
    <dgm:cxn modelId="{0050F179-83B4-486B-90E0-1EDC29C4A835}" type="presParOf" srcId="{A1FCE4AA-CF59-4A2E-B98F-098C572A84AB}" destId="{9B74FBAE-EB1A-402C-8914-48B82486424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AEFAD8-B3AF-46D9-870B-8ECEBEF6FE94}">
      <dsp:nvSpPr>
        <dsp:cNvPr id="0" name=""/>
        <dsp:cNvSpPr/>
      </dsp:nvSpPr>
      <dsp:spPr>
        <a:xfrm>
          <a:off x="71999" y="0"/>
          <a:ext cx="8074547" cy="6021288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shade val="40000"/>
              </a:schemeClr>
              <a:schemeClr val="accent3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/>
            <a:t>Aluno</a:t>
          </a:r>
        </a:p>
      </dsp:txBody>
      <dsp:txXfrm>
        <a:off x="2980451" y="301064"/>
        <a:ext cx="2257643" cy="903193"/>
      </dsp:txXfrm>
    </dsp:sp>
    <dsp:sp modelId="{F94C1C7F-6099-4D6D-A12E-022833BF761E}">
      <dsp:nvSpPr>
        <dsp:cNvPr id="0" name=""/>
        <dsp:cNvSpPr/>
      </dsp:nvSpPr>
      <dsp:spPr>
        <a:xfrm>
          <a:off x="17" y="1204257"/>
          <a:ext cx="8208894" cy="481703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40000"/>
              </a:schemeClr>
              <a:schemeClr val="accent5"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5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/>
            <a:t>Novos desafios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/>
            <a:t>Professores </a:t>
          </a:r>
        </a:p>
      </dsp:txBody>
      <dsp:txXfrm>
        <a:off x="2669960" y="1493279"/>
        <a:ext cx="2869008" cy="867065"/>
      </dsp:txXfrm>
    </dsp:sp>
    <dsp:sp modelId="{AC95C4D3-D3DD-4352-B1CA-DF3D29A9A335}">
      <dsp:nvSpPr>
        <dsp:cNvPr id="0" name=""/>
        <dsp:cNvSpPr/>
      </dsp:nvSpPr>
      <dsp:spPr>
        <a:xfrm>
          <a:off x="792103" y="2392772"/>
          <a:ext cx="5710529" cy="363376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6">
                <a:shade val="40000"/>
              </a:schemeClr>
              <a:schemeClr val="accent6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/>
            <a:t>Transformar                         Criar                                  Diferentes aprendizagens</a:t>
          </a:r>
        </a:p>
      </dsp:txBody>
      <dsp:txXfrm>
        <a:off x="2316814" y="2665304"/>
        <a:ext cx="2661106" cy="817596"/>
      </dsp:txXfrm>
    </dsp:sp>
    <dsp:sp modelId="{1110BCC2-24B2-4F5C-B5F3-830BAAE20597}">
      <dsp:nvSpPr>
        <dsp:cNvPr id="0" name=""/>
        <dsp:cNvSpPr/>
      </dsp:nvSpPr>
      <dsp:spPr>
        <a:xfrm>
          <a:off x="4752527" y="2160248"/>
          <a:ext cx="3374931" cy="1837986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40000"/>
              </a:schemeClr>
              <a:schemeClr val="accent5"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/>
            <a:t>Perfil</a:t>
          </a:r>
          <a:r>
            <a:rPr lang="pt-PT" sz="2000" kern="1200" baseline="0" dirty="0"/>
            <a:t> do </a:t>
          </a:r>
          <a:r>
            <a:rPr lang="pt-PT" sz="4000" kern="1200" baseline="0" dirty="0"/>
            <a:t>aluno </a:t>
          </a:r>
          <a:endParaRPr lang="pt-PT" sz="2000" kern="1200" baseline="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baseline="0" dirty="0"/>
            <a:t>XXI</a:t>
          </a:r>
        </a:p>
      </dsp:txBody>
      <dsp:txXfrm>
        <a:off x="5246774" y="2619744"/>
        <a:ext cx="2386437" cy="9189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C71345-5BA4-462D-A115-96525FC741C5}">
      <dsp:nvSpPr>
        <dsp:cNvPr id="0" name=""/>
        <dsp:cNvSpPr/>
      </dsp:nvSpPr>
      <dsp:spPr>
        <a:xfrm>
          <a:off x="6428240" y="1712077"/>
          <a:ext cx="196215" cy="1352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2915"/>
              </a:lnTo>
              <a:lnTo>
                <a:pt x="196215" y="1352915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D13DA-50AE-4D19-AE4D-7E20D69A76CD}">
      <dsp:nvSpPr>
        <dsp:cNvPr id="0" name=""/>
        <dsp:cNvSpPr/>
      </dsp:nvSpPr>
      <dsp:spPr>
        <a:xfrm>
          <a:off x="6428240" y="1712077"/>
          <a:ext cx="196215" cy="514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046"/>
              </a:lnTo>
              <a:lnTo>
                <a:pt x="196215" y="514046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3F475-9E25-4CC8-A7EA-46326581AB87}">
      <dsp:nvSpPr>
        <dsp:cNvPr id="0" name=""/>
        <dsp:cNvSpPr/>
      </dsp:nvSpPr>
      <dsp:spPr>
        <a:xfrm>
          <a:off x="4166634" y="560503"/>
          <a:ext cx="2915800" cy="231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12"/>
              </a:lnTo>
              <a:lnTo>
                <a:pt x="2915800" y="123512"/>
              </a:lnTo>
              <a:lnTo>
                <a:pt x="2915800" y="231587"/>
              </a:lnTo>
            </a:path>
          </a:pathLst>
        </a:custGeom>
        <a:noFill/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AF685-0C91-40B3-96D1-513C041F938B}">
      <dsp:nvSpPr>
        <dsp:cNvPr id="0" name=""/>
        <dsp:cNvSpPr/>
      </dsp:nvSpPr>
      <dsp:spPr>
        <a:xfrm>
          <a:off x="4533083" y="1707682"/>
          <a:ext cx="244391" cy="1556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006"/>
              </a:lnTo>
              <a:lnTo>
                <a:pt x="244391" y="1556006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F8142-27CE-401D-9941-1A0373BABACF}">
      <dsp:nvSpPr>
        <dsp:cNvPr id="0" name=""/>
        <dsp:cNvSpPr/>
      </dsp:nvSpPr>
      <dsp:spPr>
        <a:xfrm>
          <a:off x="4533083" y="1707682"/>
          <a:ext cx="244391" cy="527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509"/>
              </a:lnTo>
              <a:lnTo>
                <a:pt x="244391" y="527509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90D4B-BD6E-4C26-B22A-AA5F16F89974}">
      <dsp:nvSpPr>
        <dsp:cNvPr id="0" name=""/>
        <dsp:cNvSpPr/>
      </dsp:nvSpPr>
      <dsp:spPr>
        <a:xfrm>
          <a:off x="4166634" y="560503"/>
          <a:ext cx="1018160" cy="218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49"/>
              </a:lnTo>
              <a:lnTo>
                <a:pt x="1018160" y="110049"/>
              </a:lnTo>
              <a:lnTo>
                <a:pt x="1018160" y="218124"/>
              </a:lnTo>
            </a:path>
          </a:pathLst>
        </a:custGeom>
        <a:noFill/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10C3B-4E5E-4ADA-A7F4-5AAA209A0E36}">
      <dsp:nvSpPr>
        <dsp:cNvPr id="0" name=""/>
        <dsp:cNvSpPr/>
      </dsp:nvSpPr>
      <dsp:spPr>
        <a:xfrm>
          <a:off x="2723402" y="1726158"/>
          <a:ext cx="238433" cy="2350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135"/>
              </a:lnTo>
              <a:lnTo>
                <a:pt x="238433" y="2350135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8C67A-B089-45A2-88D5-314B0BE8DC75}">
      <dsp:nvSpPr>
        <dsp:cNvPr id="0" name=""/>
        <dsp:cNvSpPr/>
      </dsp:nvSpPr>
      <dsp:spPr>
        <a:xfrm>
          <a:off x="2723402" y="1726158"/>
          <a:ext cx="238433" cy="1544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913"/>
              </a:lnTo>
              <a:lnTo>
                <a:pt x="238433" y="1544913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7C2A4-AAB0-43B3-9E3E-34F6F07EAD42}">
      <dsp:nvSpPr>
        <dsp:cNvPr id="0" name=""/>
        <dsp:cNvSpPr/>
      </dsp:nvSpPr>
      <dsp:spPr>
        <a:xfrm>
          <a:off x="2723402" y="1726158"/>
          <a:ext cx="238433" cy="606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582"/>
              </a:lnTo>
              <a:lnTo>
                <a:pt x="238433" y="606582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CDF6D-1A3D-48CC-87A5-F831ED7C75D7}">
      <dsp:nvSpPr>
        <dsp:cNvPr id="0" name=""/>
        <dsp:cNvSpPr/>
      </dsp:nvSpPr>
      <dsp:spPr>
        <a:xfrm>
          <a:off x="3359225" y="560503"/>
          <a:ext cx="807408" cy="218124"/>
        </a:xfrm>
        <a:custGeom>
          <a:avLst/>
          <a:gdLst/>
          <a:ahLst/>
          <a:cxnLst/>
          <a:rect l="0" t="0" r="0" b="0"/>
          <a:pathLst>
            <a:path>
              <a:moveTo>
                <a:pt x="807408" y="0"/>
              </a:moveTo>
              <a:lnTo>
                <a:pt x="807408" y="110049"/>
              </a:lnTo>
              <a:lnTo>
                <a:pt x="0" y="110049"/>
              </a:lnTo>
              <a:lnTo>
                <a:pt x="0" y="218124"/>
              </a:lnTo>
            </a:path>
          </a:pathLst>
        </a:custGeom>
        <a:noFill/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44627-B7F4-434D-90E7-FAE919A4EE3C}">
      <dsp:nvSpPr>
        <dsp:cNvPr id="0" name=""/>
        <dsp:cNvSpPr/>
      </dsp:nvSpPr>
      <dsp:spPr>
        <a:xfrm>
          <a:off x="895525" y="1707826"/>
          <a:ext cx="184591" cy="619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141"/>
              </a:lnTo>
              <a:lnTo>
                <a:pt x="184591" y="619141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FC607-AED7-4CC9-ABB0-054C5ECD7BE4}">
      <dsp:nvSpPr>
        <dsp:cNvPr id="0" name=""/>
        <dsp:cNvSpPr/>
      </dsp:nvSpPr>
      <dsp:spPr>
        <a:xfrm>
          <a:off x="895525" y="1707826"/>
          <a:ext cx="197766" cy="2538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8736"/>
              </a:lnTo>
              <a:lnTo>
                <a:pt x="197766" y="2538736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0B341-5908-4512-8090-A048C349A99F}">
      <dsp:nvSpPr>
        <dsp:cNvPr id="0" name=""/>
        <dsp:cNvSpPr/>
      </dsp:nvSpPr>
      <dsp:spPr>
        <a:xfrm>
          <a:off x="895525" y="1707826"/>
          <a:ext cx="192208" cy="153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1486"/>
              </a:lnTo>
              <a:lnTo>
                <a:pt x="192208" y="1531486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D379B-8B83-4A3A-87FF-201DFB08BD39}">
      <dsp:nvSpPr>
        <dsp:cNvPr id="0" name=""/>
        <dsp:cNvSpPr/>
      </dsp:nvSpPr>
      <dsp:spPr>
        <a:xfrm>
          <a:off x="1541201" y="560503"/>
          <a:ext cx="2625433" cy="218124"/>
        </a:xfrm>
        <a:custGeom>
          <a:avLst/>
          <a:gdLst/>
          <a:ahLst/>
          <a:cxnLst/>
          <a:rect l="0" t="0" r="0" b="0"/>
          <a:pathLst>
            <a:path>
              <a:moveTo>
                <a:pt x="2625433" y="0"/>
              </a:moveTo>
              <a:lnTo>
                <a:pt x="2625433" y="110049"/>
              </a:lnTo>
              <a:lnTo>
                <a:pt x="0" y="110049"/>
              </a:lnTo>
              <a:lnTo>
                <a:pt x="0" y="218124"/>
              </a:lnTo>
            </a:path>
          </a:pathLst>
        </a:custGeom>
        <a:noFill/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1EB25-54ED-453E-9F7E-B871689C450C}">
      <dsp:nvSpPr>
        <dsp:cNvPr id="0" name=""/>
        <dsp:cNvSpPr/>
      </dsp:nvSpPr>
      <dsp:spPr>
        <a:xfrm>
          <a:off x="3253914" y="0"/>
          <a:ext cx="1825440" cy="56050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0" i="1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TEAR</a:t>
          </a:r>
        </a:p>
      </dsp:txBody>
      <dsp:txXfrm>
        <a:off x="3253914" y="0"/>
        <a:ext cx="1825440" cy="560503"/>
      </dsp:txXfrm>
    </dsp:sp>
    <dsp:sp modelId="{46335855-364F-4DEC-BA38-3292FC2DC850}">
      <dsp:nvSpPr>
        <dsp:cNvPr id="0" name=""/>
        <dsp:cNvSpPr/>
      </dsp:nvSpPr>
      <dsp:spPr>
        <a:xfrm>
          <a:off x="734106" y="778627"/>
          <a:ext cx="1614189" cy="92919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2000" b="1" kern="1200" dirty="0"/>
            <a:t>T</a:t>
          </a:r>
          <a:r>
            <a:rPr lang="pt-PT" sz="2000" kern="1200" dirty="0"/>
            <a:t>ecnologia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2000" b="1" kern="1200" dirty="0"/>
            <a:t>T</a:t>
          </a:r>
          <a:r>
            <a:rPr lang="pt-PT" sz="2000" kern="1200" dirty="0"/>
            <a:t>eatro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100" kern="1200" dirty="0"/>
        </a:p>
      </dsp:txBody>
      <dsp:txXfrm>
        <a:off x="734106" y="778627"/>
        <a:ext cx="1614189" cy="929199"/>
      </dsp:txXfrm>
    </dsp:sp>
    <dsp:sp modelId="{351F065E-57FD-40BD-B605-8D3E9E2D4653}">
      <dsp:nvSpPr>
        <dsp:cNvPr id="0" name=""/>
        <dsp:cNvSpPr/>
      </dsp:nvSpPr>
      <dsp:spPr>
        <a:xfrm>
          <a:off x="1087733" y="2839682"/>
          <a:ext cx="1332226" cy="79926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600" b="1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</a:t>
          </a:r>
          <a:r>
            <a:rPr lang="pt-PT" sz="16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quipas  Edição/Atores </a:t>
          </a:r>
        </a:p>
      </dsp:txBody>
      <dsp:txXfrm>
        <a:off x="1087733" y="2839682"/>
        <a:ext cx="1332226" cy="799262"/>
      </dsp:txXfrm>
    </dsp:sp>
    <dsp:sp modelId="{EE0E1B06-87DD-40D0-BED8-07D7B864A1B6}">
      <dsp:nvSpPr>
        <dsp:cNvPr id="0" name=""/>
        <dsp:cNvSpPr/>
      </dsp:nvSpPr>
      <dsp:spPr>
        <a:xfrm>
          <a:off x="1093291" y="3831807"/>
          <a:ext cx="1329375" cy="82951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400" kern="1200"/>
        </a:p>
      </dsp:txBody>
      <dsp:txXfrm>
        <a:off x="1093291" y="3831807"/>
        <a:ext cx="1329375" cy="829512"/>
      </dsp:txXfrm>
    </dsp:sp>
    <dsp:sp modelId="{EDC05E77-401A-440A-8A1B-E0FE82BCDB54}">
      <dsp:nvSpPr>
        <dsp:cNvPr id="0" name=""/>
        <dsp:cNvSpPr/>
      </dsp:nvSpPr>
      <dsp:spPr>
        <a:xfrm>
          <a:off x="1080116" y="1944218"/>
          <a:ext cx="1430009" cy="765501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</a:t>
          </a:r>
          <a:r>
            <a:rPr lang="pt-PT" sz="16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onstrução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600" b="0" kern="1200" cap="none" spc="0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PLMS</a:t>
          </a:r>
          <a:endParaRPr lang="pt-PT" sz="1600" b="0" i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300" kern="1200" dirty="0"/>
        </a:p>
      </dsp:txBody>
      <dsp:txXfrm>
        <a:off x="1080116" y="1944218"/>
        <a:ext cx="1430009" cy="765501"/>
      </dsp:txXfrm>
    </dsp:sp>
    <dsp:sp modelId="{DC8FBE4E-4E3C-41A9-B0A5-F3A418F93EAE}">
      <dsp:nvSpPr>
        <dsp:cNvPr id="0" name=""/>
        <dsp:cNvSpPr/>
      </dsp:nvSpPr>
      <dsp:spPr>
        <a:xfrm>
          <a:off x="2564446" y="778627"/>
          <a:ext cx="1589558" cy="94753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2000" b="1" kern="1200" cap="none" spc="0" dirty="0">
              <a:ln w="18415" cmpd="sng">
                <a:prstDash val="solid"/>
              </a:ln>
              <a:effectLst/>
            </a:rPr>
            <a:t>E</a:t>
          </a:r>
          <a:r>
            <a:rPr lang="pt-PT" sz="2000" b="0" kern="1200" cap="none" spc="0" dirty="0">
              <a:ln w="18415" cmpd="sng">
                <a:prstDash val="solid"/>
              </a:ln>
              <a:effectLst/>
            </a:rPr>
            <a:t>ducação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2000" b="1" kern="1200" cap="none" spc="0" dirty="0">
              <a:ln w="18415" cmpd="sng">
                <a:prstDash val="solid"/>
              </a:ln>
              <a:effectLst/>
            </a:rPr>
            <a:t>E</a:t>
          </a:r>
          <a:r>
            <a:rPr lang="pt-PT" sz="2000" b="0" kern="1200" cap="none" spc="0" dirty="0">
              <a:ln w="18415" cmpd="sng">
                <a:prstDash val="solid"/>
              </a:ln>
              <a:effectLst/>
            </a:rPr>
            <a:t>nsino</a:t>
          </a:r>
        </a:p>
      </dsp:txBody>
      <dsp:txXfrm>
        <a:off x="2564446" y="778627"/>
        <a:ext cx="1589558" cy="947530"/>
      </dsp:txXfrm>
    </dsp:sp>
    <dsp:sp modelId="{D4D4AB9C-965D-4394-978D-B8BCDBF3B133}">
      <dsp:nvSpPr>
        <dsp:cNvPr id="0" name=""/>
        <dsp:cNvSpPr/>
      </dsp:nvSpPr>
      <dsp:spPr>
        <a:xfrm>
          <a:off x="2961836" y="1942308"/>
          <a:ext cx="1285775" cy="78086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/>
            <a:t>Orientações Curriculares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/>
            <a:t>Prè</a:t>
          </a:r>
          <a:r>
            <a:rPr lang="pt-PT" sz="1600" kern="1200" dirty="0"/>
            <a:t> escolar</a:t>
          </a:r>
        </a:p>
      </dsp:txBody>
      <dsp:txXfrm>
        <a:off x="2961836" y="1942308"/>
        <a:ext cx="1285775" cy="780863"/>
      </dsp:txXfrm>
    </dsp:sp>
    <dsp:sp modelId="{1DAF150F-67A7-4325-809F-B74BD814D15B}">
      <dsp:nvSpPr>
        <dsp:cNvPr id="0" name=""/>
        <dsp:cNvSpPr/>
      </dsp:nvSpPr>
      <dsp:spPr>
        <a:xfrm>
          <a:off x="2961836" y="2939322"/>
          <a:ext cx="1255946" cy="66349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/>
            <a:t>Currículo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/>
            <a:t> 1.º Ciclo</a:t>
          </a:r>
        </a:p>
      </dsp:txBody>
      <dsp:txXfrm>
        <a:off x="2961836" y="2939322"/>
        <a:ext cx="1255946" cy="663499"/>
      </dsp:txXfrm>
    </dsp:sp>
    <dsp:sp modelId="{F6FF8E3B-4D0D-4694-94B6-C29A7D7BA18D}">
      <dsp:nvSpPr>
        <dsp:cNvPr id="0" name=""/>
        <dsp:cNvSpPr/>
      </dsp:nvSpPr>
      <dsp:spPr>
        <a:xfrm>
          <a:off x="2961836" y="3818971"/>
          <a:ext cx="1317312" cy="5146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/>
            <a:t>Currículo Secundário  </a:t>
          </a:r>
        </a:p>
      </dsp:txBody>
      <dsp:txXfrm>
        <a:off x="2961836" y="3818971"/>
        <a:ext cx="1317312" cy="514643"/>
      </dsp:txXfrm>
    </dsp:sp>
    <dsp:sp modelId="{4C1F356F-C020-43DD-A8E7-6A525D467A32}">
      <dsp:nvSpPr>
        <dsp:cNvPr id="0" name=""/>
        <dsp:cNvSpPr/>
      </dsp:nvSpPr>
      <dsp:spPr>
        <a:xfrm>
          <a:off x="4370155" y="778627"/>
          <a:ext cx="1629279" cy="92905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800" b="1" kern="1200" dirty="0"/>
            <a:t>A</a:t>
          </a:r>
          <a:r>
            <a:rPr lang="pt-PT" sz="1800" kern="1200" dirty="0"/>
            <a:t>rte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800" kern="1200" dirty="0"/>
            <a:t>Aprendizagem  </a:t>
          </a:r>
        </a:p>
      </dsp:txBody>
      <dsp:txXfrm>
        <a:off x="4370155" y="778627"/>
        <a:ext cx="1629279" cy="929055"/>
      </dsp:txXfrm>
    </dsp:sp>
    <dsp:sp modelId="{074ABC75-ADBC-4425-9AB6-C26DC8A0A2AE}">
      <dsp:nvSpPr>
        <dsp:cNvPr id="0" name=""/>
        <dsp:cNvSpPr/>
      </dsp:nvSpPr>
      <dsp:spPr>
        <a:xfrm>
          <a:off x="4777475" y="1923833"/>
          <a:ext cx="1389455" cy="6227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/>
            <a:t>Competências </a:t>
          </a:r>
          <a:r>
            <a:rPr lang="pt-PT" sz="1600" b="1" kern="1200" dirty="0"/>
            <a:t>D</a:t>
          </a:r>
          <a:r>
            <a:rPr lang="pt-PT" sz="1600" kern="1200" dirty="0"/>
            <a:t>igitais </a:t>
          </a:r>
        </a:p>
      </dsp:txBody>
      <dsp:txXfrm>
        <a:off x="4777475" y="1923833"/>
        <a:ext cx="1389455" cy="622718"/>
      </dsp:txXfrm>
    </dsp:sp>
    <dsp:sp modelId="{2B662186-5CC7-4F79-BD8A-78B496357FDB}">
      <dsp:nvSpPr>
        <dsp:cNvPr id="0" name=""/>
        <dsp:cNvSpPr/>
      </dsp:nvSpPr>
      <dsp:spPr>
        <a:xfrm>
          <a:off x="4777475" y="2762702"/>
          <a:ext cx="1389455" cy="100197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600" kern="1200" dirty="0" smtClean="0"/>
            <a:t>Competências </a:t>
          </a:r>
          <a:endParaRPr lang="pt-PT" sz="1600" kern="1200" dirty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600" b="1" kern="1200" dirty="0"/>
            <a:t>E</a:t>
          </a:r>
          <a:r>
            <a:rPr lang="pt-PT" sz="1600" kern="1200" dirty="0"/>
            <a:t>xpressão Artística</a:t>
          </a:r>
        </a:p>
      </dsp:txBody>
      <dsp:txXfrm>
        <a:off x="4777475" y="2762702"/>
        <a:ext cx="1389455" cy="1001974"/>
      </dsp:txXfrm>
    </dsp:sp>
    <dsp:sp modelId="{3F4E03FC-0C3D-48FC-9B5F-5B1CA1C0234A}">
      <dsp:nvSpPr>
        <dsp:cNvPr id="0" name=""/>
        <dsp:cNvSpPr/>
      </dsp:nvSpPr>
      <dsp:spPr>
        <a:xfrm>
          <a:off x="6264692" y="792090"/>
          <a:ext cx="1635485" cy="9199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</a:schemeClr>
              <a:schemeClr val="accent5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2000" b="1" kern="1200" dirty="0"/>
            <a:t>R</a:t>
          </a:r>
          <a:r>
            <a:rPr lang="pt-PT" sz="2000" kern="1200" dirty="0"/>
            <a:t>epresentar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2000" b="1" kern="1200" dirty="0"/>
            <a:t>R</a:t>
          </a:r>
          <a:r>
            <a:rPr lang="pt-PT" sz="2000" kern="1200" dirty="0"/>
            <a:t>ealizar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/>
            <a:t> </a:t>
          </a:r>
        </a:p>
      </dsp:txBody>
      <dsp:txXfrm>
        <a:off x="6264692" y="792090"/>
        <a:ext cx="1635485" cy="919987"/>
      </dsp:txXfrm>
    </dsp:sp>
    <dsp:sp modelId="{8551DD94-5339-4B7A-9495-46A77E444FA4}">
      <dsp:nvSpPr>
        <dsp:cNvPr id="0" name=""/>
        <dsp:cNvSpPr/>
      </dsp:nvSpPr>
      <dsp:spPr>
        <a:xfrm>
          <a:off x="6624456" y="1914765"/>
          <a:ext cx="1245437" cy="6227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600" b="1" kern="1200" dirty="0"/>
            <a:t>A</a:t>
          </a:r>
          <a:r>
            <a:rPr lang="pt-PT" sz="1600" b="0" kern="1200" dirty="0"/>
            <a:t>rticular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/>
            <a:t> </a:t>
          </a:r>
        </a:p>
      </dsp:txBody>
      <dsp:txXfrm>
        <a:off x="6624456" y="1914765"/>
        <a:ext cx="1245437" cy="622718"/>
      </dsp:txXfrm>
    </dsp:sp>
    <dsp:sp modelId="{490ED017-E801-4E95-B660-5248E45A26BB}">
      <dsp:nvSpPr>
        <dsp:cNvPr id="0" name=""/>
        <dsp:cNvSpPr/>
      </dsp:nvSpPr>
      <dsp:spPr>
        <a:xfrm>
          <a:off x="6624456" y="2753634"/>
          <a:ext cx="1245437" cy="6227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</a:schemeClr>
              <a:schemeClr val="accent6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/>
            <a:t>Aplicar </a:t>
          </a:r>
        </a:p>
      </dsp:txBody>
      <dsp:txXfrm>
        <a:off x="6624456" y="2753634"/>
        <a:ext cx="1245437" cy="6227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3A4153-CE72-4BF2-9490-D7927A564A0F}">
      <dsp:nvSpPr>
        <dsp:cNvPr id="0" name=""/>
        <dsp:cNvSpPr/>
      </dsp:nvSpPr>
      <dsp:spPr>
        <a:xfrm rot="21207780">
          <a:off x="4176472" y="2592299"/>
          <a:ext cx="2971817" cy="2971817"/>
        </a:xfrm>
        <a:prstGeom prst="gear9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/>
            <a:t>Sonho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/>
            <a:t>“ TEAR”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kern="1200" dirty="0"/>
        </a:p>
      </dsp:txBody>
      <dsp:txXfrm rot="21207780">
        <a:off x="4176472" y="2592299"/>
        <a:ext cx="2971817" cy="2971817"/>
      </dsp:txXfrm>
    </dsp:sp>
    <dsp:sp modelId="{6439BC9C-3B31-4A12-997B-5922FD98E1F3}">
      <dsp:nvSpPr>
        <dsp:cNvPr id="0" name=""/>
        <dsp:cNvSpPr/>
      </dsp:nvSpPr>
      <dsp:spPr>
        <a:xfrm>
          <a:off x="455811" y="1872201"/>
          <a:ext cx="3792665" cy="3486579"/>
        </a:xfrm>
        <a:prstGeom prst="gear6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Laboratório</a:t>
          </a:r>
          <a:endParaRPr lang="pt-PT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/>
            <a:t>Articular e promover projetos que aproximem </a:t>
          </a:r>
          <a:r>
            <a:rPr lang="pt-PT" sz="1400" b="1" kern="1200" dirty="0" smtClean="0"/>
            <a:t>a expressão dramática e  o uso das TIC ao currículo formal, no mesmo espaço </a:t>
          </a:r>
          <a:r>
            <a:rPr lang="pt-PT" sz="1400" b="1" kern="1200" dirty="0" err="1" smtClean="0"/>
            <a:t>crativo</a:t>
          </a:r>
          <a:r>
            <a:rPr lang="pt-PT" sz="1400" b="1" kern="1200" dirty="0" smtClean="0"/>
            <a:t>.</a:t>
          </a:r>
          <a:endParaRPr lang="pt-PT" sz="1400" b="1" kern="1200" dirty="0"/>
        </a:p>
      </dsp:txBody>
      <dsp:txXfrm>
        <a:off x="455811" y="1872201"/>
        <a:ext cx="3792665" cy="3486579"/>
      </dsp:txXfrm>
    </dsp:sp>
    <dsp:sp modelId="{ECA0A49C-70C4-4C56-84A9-129DCCF48976}">
      <dsp:nvSpPr>
        <dsp:cNvPr id="0" name=""/>
        <dsp:cNvSpPr/>
      </dsp:nvSpPr>
      <dsp:spPr>
        <a:xfrm rot="21060376">
          <a:off x="2944201" y="226150"/>
          <a:ext cx="2834197" cy="2522683"/>
        </a:xfrm>
        <a:prstGeom prst="gear6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/>
            <a:t>Alunos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/>
            <a:t>Professores</a:t>
          </a:r>
        </a:p>
      </dsp:txBody>
      <dsp:txXfrm rot="360376">
        <a:off x="3584300" y="760972"/>
        <a:ext cx="1553998" cy="1453040"/>
      </dsp:txXfrm>
    </dsp:sp>
    <dsp:sp modelId="{F36CE520-3F45-4B41-9563-D07E73998F5D}">
      <dsp:nvSpPr>
        <dsp:cNvPr id="0" name=""/>
        <dsp:cNvSpPr/>
      </dsp:nvSpPr>
      <dsp:spPr>
        <a:xfrm>
          <a:off x="3816414" y="1953189"/>
          <a:ext cx="4184394" cy="4140116"/>
        </a:xfrm>
        <a:prstGeom prst="circularArrow">
          <a:avLst>
            <a:gd name="adj1" fmla="val 4688"/>
            <a:gd name="adj2" fmla="val 299029"/>
            <a:gd name="adj3" fmla="val 2539064"/>
            <a:gd name="adj4" fmla="val 15812802"/>
            <a:gd name="adj5" fmla="val 5469"/>
          </a:avLst>
        </a:prstGeom>
        <a:solidFill>
          <a:schemeClr val="lt1"/>
        </a:solidFill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DC997835-3AA9-4E60-8AD0-3DD9837ED6BF}">
      <dsp:nvSpPr>
        <dsp:cNvPr id="0" name=""/>
        <dsp:cNvSpPr/>
      </dsp:nvSpPr>
      <dsp:spPr>
        <a:xfrm>
          <a:off x="216024" y="1440149"/>
          <a:ext cx="2763789" cy="27637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FF2F34F2-3989-42B2-B333-63CFE34138F2}">
      <dsp:nvSpPr>
        <dsp:cNvPr id="0" name=""/>
        <dsp:cNvSpPr/>
      </dsp:nvSpPr>
      <dsp:spPr>
        <a:xfrm rot="1773507">
          <a:off x="2269289" y="-151591"/>
          <a:ext cx="2979922" cy="29799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D3638-1798-4A8B-BAB2-67ACC6BC9A3F}">
      <dsp:nvSpPr>
        <dsp:cNvPr id="0" name=""/>
        <dsp:cNvSpPr/>
      </dsp:nvSpPr>
      <dsp:spPr>
        <a:xfrm>
          <a:off x="2150617" y="233333"/>
          <a:ext cx="3916220" cy="136005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9789B-CAC8-4F3C-9866-E499456AF503}">
      <dsp:nvSpPr>
        <dsp:cNvPr id="0" name=""/>
        <dsp:cNvSpPr/>
      </dsp:nvSpPr>
      <dsp:spPr>
        <a:xfrm>
          <a:off x="3735321" y="3563638"/>
          <a:ext cx="758957" cy="485732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94E40-3406-4A22-A5BD-FF0BDBB7296D}">
      <dsp:nvSpPr>
        <dsp:cNvPr id="0" name=""/>
        <dsp:cNvSpPr/>
      </dsp:nvSpPr>
      <dsp:spPr>
        <a:xfrm>
          <a:off x="1090457" y="4090595"/>
          <a:ext cx="6120160" cy="76673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1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/>
            <a:t>TEAR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500" kern="1200" dirty="0"/>
        </a:p>
      </dsp:txBody>
      <dsp:txXfrm>
        <a:off x="1090457" y="4090595"/>
        <a:ext cx="6120160" cy="766732"/>
      </dsp:txXfrm>
    </dsp:sp>
    <dsp:sp modelId="{80634F91-BF9F-4D5B-A58A-D3CD1C1B5CE4}">
      <dsp:nvSpPr>
        <dsp:cNvPr id="0" name=""/>
        <dsp:cNvSpPr/>
      </dsp:nvSpPr>
      <dsp:spPr>
        <a:xfrm>
          <a:off x="3574422" y="1698424"/>
          <a:ext cx="1366123" cy="13661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/>
            <a:t>Elaborar</a:t>
          </a:r>
        </a:p>
      </dsp:txBody>
      <dsp:txXfrm>
        <a:off x="3574422" y="1698424"/>
        <a:ext cx="1366123" cy="1366123"/>
      </dsp:txXfrm>
    </dsp:sp>
    <dsp:sp modelId="{6313232C-AC30-4268-AF5D-64031317DF5B}">
      <dsp:nvSpPr>
        <dsp:cNvPr id="0" name=""/>
        <dsp:cNvSpPr/>
      </dsp:nvSpPr>
      <dsp:spPr>
        <a:xfrm>
          <a:off x="2596885" y="673528"/>
          <a:ext cx="1366123" cy="1366123"/>
        </a:xfrm>
        <a:prstGeom prst="ellipse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900" kern="1200" dirty="0"/>
            <a:t>Criar</a:t>
          </a:r>
        </a:p>
      </dsp:txBody>
      <dsp:txXfrm>
        <a:off x="2596885" y="673528"/>
        <a:ext cx="1366123" cy="1366123"/>
      </dsp:txXfrm>
    </dsp:sp>
    <dsp:sp modelId="{0A452D08-7E06-4178-B6C0-62AB88D585EF}">
      <dsp:nvSpPr>
        <dsp:cNvPr id="0" name=""/>
        <dsp:cNvSpPr/>
      </dsp:nvSpPr>
      <dsp:spPr>
        <a:xfrm>
          <a:off x="3993366" y="343230"/>
          <a:ext cx="1366123" cy="1366123"/>
        </a:xfrm>
        <a:prstGeom prst="ellipse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/>
            <a:t>Discutir/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/>
            <a:t>Refletir</a:t>
          </a:r>
        </a:p>
      </dsp:txBody>
      <dsp:txXfrm>
        <a:off x="3993366" y="343230"/>
        <a:ext cx="1366123" cy="1366123"/>
      </dsp:txXfrm>
    </dsp:sp>
    <dsp:sp modelId="{FE6E7D3C-157D-4306-8CF4-321AFBE95B1A}">
      <dsp:nvSpPr>
        <dsp:cNvPr id="0" name=""/>
        <dsp:cNvSpPr/>
      </dsp:nvSpPr>
      <dsp:spPr>
        <a:xfrm>
          <a:off x="1989719" y="66362"/>
          <a:ext cx="4250162" cy="340012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1BC55F-17E9-4B21-84DD-54F8EA5AC40E}">
      <dsp:nvSpPr>
        <dsp:cNvPr id="0" name=""/>
        <dsp:cNvSpPr/>
      </dsp:nvSpPr>
      <dsp:spPr>
        <a:xfrm>
          <a:off x="617219" y="0"/>
          <a:ext cx="6995160" cy="4572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D774A5-3B3D-40FF-B6A0-D8590EF12BE3}">
      <dsp:nvSpPr>
        <dsp:cNvPr id="0" name=""/>
        <dsp:cNvSpPr/>
      </dsp:nvSpPr>
      <dsp:spPr>
        <a:xfrm>
          <a:off x="780" y="1371599"/>
          <a:ext cx="2529965" cy="18288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accent6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1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1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2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400" kern="1200" dirty="0"/>
            <a:t>Obstáculos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800" kern="1200" dirty="0"/>
            <a:t>.</a:t>
          </a:r>
          <a:r>
            <a:rPr lang="pt-PT" sz="1600" kern="1200" dirty="0"/>
            <a:t> Recursos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600" kern="1200" dirty="0"/>
            <a:t>. Espaços físicos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600" kern="1200" dirty="0"/>
            <a:t>.Restrições temporais </a:t>
          </a:r>
          <a:endParaRPr lang="pt-PT" sz="18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2800" kern="1200" dirty="0"/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kern="1200" dirty="0"/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kern="1200" dirty="0"/>
        </a:p>
      </dsp:txBody>
      <dsp:txXfrm>
        <a:off x="780" y="1371599"/>
        <a:ext cx="2529965" cy="1828800"/>
      </dsp:txXfrm>
    </dsp:sp>
    <dsp:sp modelId="{31A450A3-7542-4C22-8EB9-2F29A8F2825D}">
      <dsp:nvSpPr>
        <dsp:cNvPr id="0" name=""/>
        <dsp:cNvSpPr/>
      </dsp:nvSpPr>
      <dsp:spPr>
        <a:xfrm>
          <a:off x="2822076" y="1371599"/>
          <a:ext cx="2299266" cy="18288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>
              <a:solidFill>
                <a:schemeClr val="tx1"/>
              </a:solidFill>
            </a:rPr>
            <a:t>Limites</a:t>
          </a:r>
        </a:p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2400" kern="1200" dirty="0">
              <a:solidFill>
                <a:schemeClr val="tx1"/>
              </a:solidFill>
            </a:rPr>
            <a:t>. sociais</a:t>
          </a:r>
        </a:p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2400" kern="1200" dirty="0">
              <a:solidFill>
                <a:schemeClr val="tx1"/>
              </a:solidFill>
            </a:rPr>
            <a:t>.familiares </a:t>
          </a:r>
          <a:r>
            <a:rPr lang="pt-PT" sz="2700" kern="1200" dirty="0">
              <a:solidFill>
                <a:schemeClr val="tx1"/>
              </a:solidFill>
            </a:rPr>
            <a:t> </a:t>
          </a:r>
        </a:p>
      </dsp:txBody>
      <dsp:txXfrm>
        <a:off x="2822076" y="1371599"/>
        <a:ext cx="2299266" cy="1828800"/>
      </dsp:txXfrm>
    </dsp:sp>
    <dsp:sp modelId="{9B74FBAE-EB1A-402C-8914-48B82486424F}">
      <dsp:nvSpPr>
        <dsp:cNvPr id="0" name=""/>
        <dsp:cNvSpPr/>
      </dsp:nvSpPr>
      <dsp:spPr>
        <a:xfrm>
          <a:off x="5318224" y="1400952"/>
          <a:ext cx="2816145" cy="182880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accent6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/>
            <a:t>Conceitos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2400" kern="1200" dirty="0"/>
            <a:t>.curriculares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2400" kern="1200" dirty="0"/>
            <a:t>.geracionais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800" kern="1200" dirty="0"/>
        </a:p>
      </dsp:txBody>
      <dsp:txXfrm>
        <a:off x="5318224" y="1400952"/>
        <a:ext cx="2816145" cy="182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779-73F5-4145-A4C7-CF61D4167194}" type="datetimeFigureOut">
              <a:rPr lang="pt-PT" smtClean="0"/>
              <a:pPr/>
              <a:t>11-11-2018</a:t>
            </a:fld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D506CC-666C-4ED4-9575-0ABF49D9B18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779-73F5-4145-A4C7-CF61D4167194}" type="datetimeFigureOut">
              <a:rPr lang="pt-PT" smtClean="0"/>
              <a:pPr/>
              <a:t>11-11-2018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06CC-666C-4ED4-9575-0ABF49D9B1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779-73F5-4145-A4C7-CF61D4167194}" type="datetimeFigureOut">
              <a:rPr lang="pt-PT" smtClean="0"/>
              <a:pPr/>
              <a:t>11-11-2018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06CC-666C-4ED4-9575-0ABF49D9B1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2C1779-73F5-4145-A4C7-CF61D4167194}" type="datetimeFigureOut">
              <a:rPr lang="pt-PT" smtClean="0"/>
              <a:pPr/>
              <a:t>11-11-2018</a:t>
            </a:fld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D506CC-666C-4ED4-9575-0ABF49D9B18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779-73F5-4145-A4C7-CF61D4167194}" type="datetimeFigureOut">
              <a:rPr lang="pt-PT" smtClean="0"/>
              <a:pPr/>
              <a:t>11-11-2018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06CC-666C-4ED4-9575-0ABF49D9B18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779-73F5-4145-A4C7-CF61D4167194}" type="datetimeFigureOut">
              <a:rPr lang="pt-PT" smtClean="0"/>
              <a:pPr/>
              <a:t>11-11-2018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06CC-666C-4ED4-9575-0ABF49D9B18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06CC-666C-4ED4-9575-0ABF49D9B18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779-73F5-4145-A4C7-CF61D4167194}" type="datetimeFigureOut">
              <a:rPr lang="pt-PT" smtClean="0"/>
              <a:pPr/>
              <a:t>11-11-2018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779-73F5-4145-A4C7-CF61D4167194}" type="datetimeFigureOut">
              <a:rPr lang="pt-PT" smtClean="0"/>
              <a:pPr/>
              <a:t>11-11-2018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06CC-666C-4ED4-9575-0ABF49D9B18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779-73F5-4145-A4C7-CF61D4167194}" type="datetimeFigureOut">
              <a:rPr lang="pt-PT" smtClean="0"/>
              <a:pPr/>
              <a:t>11-11-2018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06CC-666C-4ED4-9575-0ABF49D9B18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2C1779-73F5-4145-A4C7-CF61D4167194}" type="datetimeFigureOut">
              <a:rPr lang="pt-PT" smtClean="0"/>
              <a:pPr/>
              <a:t>11-11-2018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D506CC-666C-4ED4-9575-0ABF49D9B18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PT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1779-73F5-4145-A4C7-CF61D4167194}" type="datetimeFigureOut">
              <a:rPr lang="pt-PT" smtClean="0"/>
              <a:pPr/>
              <a:t>11-11-2018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D506CC-666C-4ED4-9575-0ABF49D9B18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2000"/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2C1779-73F5-4145-A4C7-CF61D4167194}" type="datetimeFigureOut">
              <a:rPr lang="pt-PT" smtClean="0"/>
              <a:pPr/>
              <a:t>11-11-2018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D506CC-666C-4ED4-9575-0ABF49D9B18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pt-PT" sz="8800" b="1" dirty="0"/>
              <a:t>TEAR </a:t>
            </a:r>
            <a:r>
              <a:rPr lang="pt-PT" sz="8800" b="1" dirty="0" smtClean="0"/>
              <a:t>-Criativo</a:t>
            </a:r>
            <a:endParaRPr lang="pt-PT" sz="8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5" y="3795087"/>
            <a:ext cx="3456384" cy="244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979712" y="29249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Coordenadoras: Sónia Figueiredo e Rosário Cadete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pt-PT" b="1" dirty="0"/>
              <a:t>IDEALIZAR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/>
          </a:p>
          <a:p>
            <a:pPr lvl="1" algn="ctr">
              <a:buNone/>
            </a:pPr>
            <a:endParaRPr lang="pt-PT" sz="3200" dirty="0"/>
          </a:p>
          <a:p>
            <a:pPr lvl="1">
              <a:buNone/>
            </a:pPr>
            <a:endParaRPr lang="pt-PT" dirty="0"/>
          </a:p>
          <a:p>
            <a:pPr lvl="1">
              <a:buNone/>
            </a:pPr>
            <a:endParaRPr lang="pt-PT" dirty="0"/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323528" y="836712"/>
          <a:ext cx="820891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35495261"/>
              </p:ext>
            </p:extLst>
          </p:nvPr>
        </p:nvGraphicFramePr>
        <p:xfrm>
          <a:off x="179512" y="1556792"/>
          <a:ext cx="860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56320"/>
          </a:xfrm>
        </p:spPr>
        <p:txBody>
          <a:bodyPr/>
          <a:lstStyle/>
          <a:p>
            <a:r>
              <a:rPr lang="pt-PT" dirty="0"/>
              <a:t>Planear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59632" y="5445224"/>
            <a:ext cx="1569071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sz="1400" dirty="0"/>
              <a:t>Laboratório de Pesquisa Teatral/Digital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Professor\Desktop\IMG_9300 (2)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1835696" y="1484784"/>
            <a:ext cx="5256584" cy="474482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softEdge rad="12700"/>
          </a:effectLst>
        </p:spPr>
      </p:pic>
      <p:sp>
        <p:nvSpPr>
          <p:cNvPr id="5" name="Título 2"/>
          <p:cNvSpPr txBox="1">
            <a:spLocks/>
          </p:cNvSpPr>
          <p:nvPr/>
        </p:nvSpPr>
        <p:spPr>
          <a:xfrm>
            <a:off x="323528" y="548680"/>
            <a:ext cx="8229600" cy="12192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Construção do</a:t>
            </a:r>
            <a:r>
              <a:rPr kumimoji="0" lang="pt-PT" sz="4200" b="0" i="0" u="none" strike="noStrike" kern="1200" cap="none" spc="-100" normalizeH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PT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TEAR – Espaço Digital</a:t>
            </a:r>
            <a:r>
              <a:rPr kumimoji="0" lang="pt-PT" sz="4200" b="0" i="0" u="none" strike="noStrike" kern="1200" cap="none" spc="-100" normalizeH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2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Construção do TEAR – Espaço Físico</a:t>
            </a: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347369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COOPERAR </a:t>
            </a: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23646195"/>
              </p:ext>
            </p:extLst>
          </p:nvPr>
        </p:nvGraphicFramePr>
        <p:xfrm>
          <a:off x="899592" y="764704"/>
          <a:ext cx="7787208" cy="540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7917586"/>
              </p:ext>
            </p:extLst>
          </p:nvPr>
        </p:nvGraphicFramePr>
        <p:xfrm>
          <a:off x="457200" y="1524000"/>
          <a:ext cx="8229600" cy="485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PERSISTIR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TRANSPOR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95536" y="1524000"/>
            <a:ext cx="8496944" cy="4785320"/>
          </a:xfrm>
        </p:spPr>
        <p:txBody>
          <a:bodyPr>
            <a:normAutofit/>
          </a:bodyPr>
          <a:lstStyle/>
          <a:p>
            <a:endParaRPr lang="pt-PT" dirty="0"/>
          </a:p>
          <a:p>
            <a:r>
              <a:rPr lang="pt-PT" dirty="0"/>
              <a:t>Agrupamento de Escolas Monte da Lua</a:t>
            </a:r>
          </a:p>
          <a:p>
            <a:r>
              <a:rPr lang="pt-PT" dirty="0"/>
              <a:t>Alunos da Escola Básica de Galamares e Escola Secundária Santa Maria </a:t>
            </a:r>
          </a:p>
          <a:p>
            <a:r>
              <a:rPr lang="pt-PT" dirty="0"/>
              <a:t>Coordenadoras: </a:t>
            </a:r>
            <a:r>
              <a:rPr lang="pt-PT" sz="2000" dirty="0"/>
              <a:t>Professoras Sónia Figueiredo e Rosário Cadete</a:t>
            </a:r>
            <a:endParaRPr lang="pt-PT" dirty="0"/>
          </a:p>
          <a:p>
            <a:pPr lvl="1">
              <a:buNone/>
            </a:pPr>
            <a:r>
              <a:rPr lang="pt-PT" dirty="0"/>
              <a:t>   </a:t>
            </a:r>
          </a:p>
          <a:p>
            <a:pPr lvl="1">
              <a:buNone/>
            </a:pPr>
            <a:r>
              <a:rPr lang="pt-PT" dirty="0"/>
              <a:t>    </a:t>
            </a:r>
          </a:p>
          <a:p>
            <a:pPr lvl="1">
              <a:buNone/>
            </a:pPr>
            <a:endParaRPr lang="pt-PT" dirty="0"/>
          </a:p>
          <a:p>
            <a:pPr lvl="1">
              <a:buNone/>
            </a:pPr>
            <a:endParaRPr lang="pt-PT" dirty="0"/>
          </a:p>
          <a:p>
            <a:pPr lvl="1" algn="r">
              <a:buNone/>
            </a:pPr>
            <a:r>
              <a:rPr lang="pt-PT" dirty="0"/>
              <a:t>      Ano </a:t>
            </a:r>
            <a:r>
              <a:rPr lang="pt-PT"/>
              <a:t>letivo </a:t>
            </a:r>
            <a:r>
              <a:rPr lang="pt-PT" smtClean="0"/>
              <a:t>2018/2019</a:t>
            </a: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673</TotalTime>
  <Words>163</Words>
  <Application>Microsoft Office PowerPoint</Application>
  <PresentationFormat>Apresentação no Ecrã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Papel</vt:lpstr>
      <vt:lpstr>Diapositivo 1</vt:lpstr>
      <vt:lpstr>IDEALIZAR</vt:lpstr>
      <vt:lpstr>Planear</vt:lpstr>
      <vt:lpstr>Diapositivo 4</vt:lpstr>
      <vt:lpstr>Construção do TEAR – Espaço Físico</vt:lpstr>
      <vt:lpstr>COOPERAR </vt:lpstr>
      <vt:lpstr>PERSISTIR</vt:lpstr>
      <vt:lpstr>TRANSPOR</vt:lpstr>
      <vt:lpstr>Diapositivo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Jornal online</dc:title>
  <dc:creator>Professor</dc:creator>
  <cp:lastModifiedBy>Professor</cp:lastModifiedBy>
  <cp:revision>49</cp:revision>
  <dcterms:created xsi:type="dcterms:W3CDTF">2017-06-01T19:10:48Z</dcterms:created>
  <dcterms:modified xsi:type="dcterms:W3CDTF">2018-11-11T14:11:37Z</dcterms:modified>
</cp:coreProperties>
</file>